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84" r:id="rId3"/>
    <p:sldId id="257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85" r:id="rId13"/>
    <p:sldId id="272" r:id="rId14"/>
    <p:sldId id="287" r:id="rId15"/>
    <p:sldId id="274" r:id="rId16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B4CD"/>
    <a:srgbClr val="DEACC7"/>
    <a:srgbClr val="AD969E"/>
    <a:srgbClr val="C1AAD9"/>
    <a:srgbClr val="BA6FA0"/>
    <a:srgbClr val="D7BCE5"/>
    <a:srgbClr val="A0848F"/>
    <a:srgbClr val="AF6498"/>
    <a:srgbClr val="F98091"/>
    <a:srgbClr val="728F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6252" autoAdjust="0"/>
  </p:normalViewPr>
  <p:slideViewPr>
    <p:cSldViewPr snapToGrid="0">
      <p:cViewPr varScale="1">
        <p:scale>
          <a:sx n="137" d="100"/>
          <a:sy n="137" d="100"/>
        </p:scale>
        <p:origin x="-792" y="-78"/>
      </p:cViewPr>
      <p:guideLst>
        <p:guide orient="horz" pos="1526"/>
        <p:guide pos="305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BC7274-60AE-485E-8583-3C74E3F62F6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CAD599-EBCE-4BCF-A0E4-A63CAF1DA7D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AD599-EBCE-4BCF-A0E4-A63CAF1DA7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AD599-EBCE-4BCF-A0E4-A63CAF1DA7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AD599-EBCE-4BCF-A0E4-A63CAF1DA7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AD599-EBCE-4BCF-A0E4-A63CAF1DA7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r>
              <a:rPr lang="en-US" altLang="zh-CN" smtClean="0"/>
              <a:t>https://liangliangtuwen.tmall.com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AD599-EBCE-4BCF-A0E4-A63CAF1DA7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AD599-EBCE-4BCF-A0E4-A63CAF1DA7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AD599-EBCE-4BCF-A0E4-A63CAF1DA7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AD599-EBCE-4BCF-A0E4-A63CAF1DA7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AD599-EBCE-4BCF-A0E4-A63CAF1DA7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AD599-EBCE-4BCF-A0E4-A63CAF1DA7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AD599-EBCE-4BCF-A0E4-A63CAF1DA7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AD599-EBCE-4BCF-A0E4-A63CAF1DA7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AD599-EBCE-4BCF-A0E4-A63CAF1DA7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C030A-110E-4799-8BA4-6DA47C50F9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4965E-71B2-4DD8-B3A9-C9B2A82DEE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C030A-110E-4799-8BA4-6DA47C50F9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4965E-71B2-4DD8-B3A9-C9B2A82DEE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C030A-110E-4799-8BA4-6DA47C50F9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4965E-71B2-4DD8-B3A9-C9B2A82DEE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C030A-110E-4799-8BA4-6DA47C50F9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4965E-71B2-4DD8-B3A9-C9B2A82DEE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C030A-110E-4799-8BA4-6DA47C50F9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4965E-71B2-4DD8-B3A9-C9B2A82DEE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C030A-110E-4799-8BA4-6DA47C50F9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4965E-71B2-4DD8-B3A9-C9B2A82DEE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C030A-110E-4799-8BA4-6DA47C50F9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4965E-71B2-4DD8-B3A9-C9B2A82DEE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C030A-110E-4799-8BA4-6DA47C50F9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4965E-71B2-4DD8-B3A9-C9B2A82DEE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C030A-110E-4799-8BA4-6DA47C50F9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4965E-71B2-4DD8-B3A9-C9B2A82DEE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C030A-110E-4799-8BA4-6DA47C50F9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4965E-71B2-4DD8-B3A9-C9B2A82DEE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C030A-110E-4799-8BA4-6DA47C50F9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4965E-71B2-4DD8-B3A9-C9B2A82DEE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C030A-110E-4799-8BA4-6DA47C50F9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4965E-71B2-4DD8-B3A9-C9B2A82DEE03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" y="2284"/>
            <a:ext cx="9127763" cy="513893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3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3" Type="http://schemas.openxmlformats.org/officeDocument/2006/relationships/notesSlide" Target="../notesSlides/notesSlide1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1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28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1" Type="http://schemas.openxmlformats.org/officeDocument/2006/relationships/notesSlide" Target="../notesSlides/notesSlide13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jpeg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896" y="-42227"/>
            <a:ext cx="9261634" cy="5143500"/>
          </a:xfrm>
          <a:prstGeom prst="rect">
            <a:avLst/>
          </a:prstGeom>
          <a:solidFill>
            <a:schemeClr val="accent4"/>
          </a:solidFill>
        </p:spPr>
      </p:pic>
      <p:pic>
        <p:nvPicPr>
          <p:cNvPr id="42" name="Darin - Can't Stop Lov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363210" y="5431743"/>
            <a:ext cx="609600" cy="609600"/>
          </a:xfrm>
          <a:prstGeom prst="rect">
            <a:avLst/>
          </a:prstGeom>
        </p:spPr>
      </p:pic>
      <p:sp>
        <p:nvSpPr>
          <p:cNvPr id="48" name="椭圆 47"/>
          <p:cNvSpPr/>
          <p:nvPr/>
        </p:nvSpPr>
        <p:spPr>
          <a:xfrm>
            <a:off x="4771774" y="5335238"/>
            <a:ext cx="159842" cy="159842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800"/>
          </a:p>
        </p:txBody>
      </p:sp>
      <p:sp>
        <p:nvSpPr>
          <p:cNvPr id="49" name="椭圆 48"/>
          <p:cNvSpPr/>
          <p:nvPr/>
        </p:nvSpPr>
        <p:spPr>
          <a:xfrm>
            <a:off x="5363272" y="5342858"/>
            <a:ext cx="123825" cy="123825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800"/>
          </a:p>
        </p:txBody>
      </p:sp>
      <p:sp>
        <p:nvSpPr>
          <p:cNvPr id="51" name="椭圆 50"/>
          <p:cNvSpPr/>
          <p:nvPr/>
        </p:nvSpPr>
        <p:spPr>
          <a:xfrm>
            <a:off x="7494466" y="5924783"/>
            <a:ext cx="116880" cy="116880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54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/>
          </a:p>
        </p:txBody>
      </p:sp>
      <p:sp>
        <p:nvSpPr>
          <p:cNvPr id="52" name="椭圆 51"/>
          <p:cNvSpPr/>
          <p:nvPr/>
        </p:nvSpPr>
        <p:spPr>
          <a:xfrm>
            <a:off x="7797172" y="5876667"/>
            <a:ext cx="90488" cy="90488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800"/>
          </a:p>
        </p:txBody>
      </p:sp>
      <p:sp>
        <p:nvSpPr>
          <p:cNvPr id="53" name="椭圆 52"/>
          <p:cNvSpPr/>
          <p:nvPr/>
        </p:nvSpPr>
        <p:spPr>
          <a:xfrm>
            <a:off x="7770283" y="5306324"/>
            <a:ext cx="65462" cy="65462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800"/>
          </a:p>
        </p:txBody>
      </p:sp>
      <p:sp>
        <p:nvSpPr>
          <p:cNvPr id="54" name="椭圆 53"/>
          <p:cNvSpPr/>
          <p:nvPr/>
        </p:nvSpPr>
        <p:spPr>
          <a:xfrm>
            <a:off x="7172069" y="5386130"/>
            <a:ext cx="58738" cy="58737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800"/>
          </a:p>
        </p:txBody>
      </p:sp>
      <p:sp>
        <p:nvSpPr>
          <p:cNvPr id="55" name="椭圆 54"/>
          <p:cNvSpPr/>
          <p:nvPr/>
        </p:nvSpPr>
        <p:spPr>
          <a:xfrm>
            <a:off x="1364101" y="5998236"/>
            <a:ext cx="159842" cy="159842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800"/>
          </a:p>
        </p:txBody>
      </p:sp>
      <p:sp>
        <p:nvSpPr>
          <p:cNvPr id="56" name="椭圆 55"/>
          <p:cNvSpPr/>
          <p:nvPr/>
        </p:nvSpPr>
        <p:spPr>
          <a:xfrm>
            <a:off x="1906927" y="5973505"/>
            <a:ext cx="122238" cy="122237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800"/>
          </a:p>
        </p:txBody>
      </p:sp>
      <p:sp>
        <p:nvSpPr>
          <p:cNvPr id="61" name="Freeform 24"/>
          <p:cNvSpPr/>
          <p:nvPr/>
        </p:nvSpPr>
        <p:spPr bwMode="auto">
          <a:xfrm>
            <a:off x="2917684" y="5881430"/>
            <a:ext cx="87313" cy="123825"/>
          </a:xfrm>
          <a:custGeom>
            <a:avLst/>
            <a:gdLst>
              <a:gd name="T0" fmla="*/ 23 w 23"/>
              <a:gd name="T1" fmla="*/ 0 h 33"/>
              <a:gd name="T2" fmla="*/ 0 w 23"/>
              <a:gd name="T3" fmla="*/ 33 h 33"/>
              <a:gd name="T4" fmla="*/ 23 w 23"/>
              <a:gd name="T5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" h="33">
                <a:moveTo>
                  <a:pt x="23" y="0"/>
                </a:moveTo>
                <a:cubicBezTo>
                  <a:pt x="14" y="11"/>
                  <a:pt x="7" y="21"/>
                  <a:pt x="0" y="33"/>
                </a:cubicBezTo>
                <a:lnTo>
                  <a:pt x="23" y="0"/>
                </a:lnTo>
                <a:close/>
              </a:path>
            </a:pathLst>
          </a:cu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025632" y="1794569"/>
            <a:ext cx="67183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-150" dirty="0">
                <a:solidFill>
                  <a:srgbClr val="AD969E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恋</a:t>
            </a:r>
            <a:endParaRPr lang="zh-CN" altLang="en-US" sz="4000" spc="-150" dirty="0">
              <a:solidFill>
                <a:srgbClr val="AD969E"/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528101" y="1800919"/>
            <a:ext cx="67183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-150" dirty="0">
                <a:solidFill>
                  <a:srgbClr val="AD969E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上</a:t>
            </a:r>
            <a:endParaRPr lang="zh-CN" altLang="en-US" sz="4000" spc="-150" dirty="0">
              <a:solidFill>
                <a:srgbClr val="AD969E"/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017870" y="1800919"/>
            <a:ext cx="67183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-150" dirty="0">
                <a:solidFill>
                  <a:srgbClr val="AD969E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有</a:t>
            </a:r>
            <a:endParaRPr lang="zh-CN" altLang="en-US" sz="4000" spc="-150" dirty="0">
              <a:solidFill>
                <a:srgbClr val="AD969E"/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495480" y="1800919"/>
            <a:ext cx="67183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-150" dirty="0">
                <a:solidFill>
                  <a:srgbClr val="AD969E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你</a:t>
            </a:r>
            <a:endParaRPr lang="zh-CN" altLang="en-US" sz="4000" spc="-150" dirty="0">
              <a:solidFill>
                <a:srgbClr val="AD969E"/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065270" y="1406601"/>
            <a:ext cx="7588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spc="-300" dirty="0" err="1">
                <a:solidFill>
                  <a:srgbClr val="DEACC7"/>
                </a:solidFill>
                <a:latin typeface="S2G love" panose="02000609000000000000" pitchFamily="49" charset="-128"/>
                <a:ea typeface="S2G love" panose="02000609000000000000" pitchFamily="49" charset="-128"/>
              </a:rPr>
              <a:t>oving</a:t>
            </a:r>
            <a:endParaRPr lang="zh-CN" altLang="en-US" sz="2800" i="1" spc="-300" dirty="0">
              <a:solidFill>
                <a:srgbClr val="DEACC7"/>
              </a:solidFill>
              <a:latin typeface="S2G love" panose="02000609000000000000" pitchFamily="49" charset="-128"/>
              <a:ea typeface="S2G love" panose="02000609000000000000" pitchFamily="49" charset="-128"/>
            </a:endParaRPr>
          </a:p>
        </p:txBody>
      </p:sp>
      <p:sp>
        <p:nvSpPr>
          <p:cNvPr id="40" name="文本框 39"/>
          <p:cNvSpPr txBox="1"/>
          <p:nvPr/>
        </p:nvSpPr>
        <p:spPr>
          <a:xfrm rot="240000">
            <a:off x="1363927" y="1336117"/>
            <a:ext cx="59372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i="1" spc="-300" dirty="0">
                <a:solidFill>
                  <a:srgbClr val="DEACC7"/>
                </a:solidFill>
                <a:latin typeface="GoodVibrationsROB" panose="02000400000000000000" pitchFamily="2" charset="0"/>
                <a:ea typeface="S2G love" panose="02000609000000000000" pitchFamily="49" charset="-128"/>
              </a:rPr>
              <a:t>L</a:t>
            </a:r>
            <a:endParaRPr lang="en-US" altLang="zh-CN" sz="8000" i="1" spc="-300" dirty="0">
              <a:solidFill>
                <a:srgbClr val="DEACC7"/>
              </a:solidFill>
              <a:latin typeface="GoodVibrationsROB" panose="02000400000000000000" pitchFamily="2" charset="0"/>
              <a:ea typeface="S2G love" panose="02000609000000000000" pitchFamily="49" charset="-128"/>
            </a:endParaRPr>
          </a:p>
        </p:txBody>
      </p:sp>
      <p:sp>
        <p:nvSpPr>
          <p:cNvPr id="41" name="文本框 40"/>
          <p:cNvSpPr txBox="1"/>
          <p:nvPr/>
        </p:nvSpPr>
        <p:spPr>
          <a:xfrm rot="20603377">
            <a:off x="4002047" y="1671054"/>
            <a:ext cx="560070" cy="1168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0" i="1" spc="-300" dirty="0">
                <a:solidFill>
                  <a:srgbClr val="AD969E"/>
                </a:solidFill>
                <a:latin typeface="GoodVibrationsROB" panose="02000400000000000000" pitchFamily="2" charset="0"/>
                <a:ea typeface="S2G love" panose="02000609000000000000" pitchFamily="49" charset="-128"/>
              </a:rPr>
              <a:t>y</a:t>
            </a:r>
            <a:endParaRPr lang="zh-CN" altLang="en-US" sz="7000" i="1" spc="-300" dirty="0">
              <a:solidFill>
                <a:srgbClr val="AD969E"/>
              </a:solidFill>
              <a:latin typeface="GoodVibrationsROB" panose="02000400000000000000" pitchFamily="2" charset="0"/>
              <a:ea typeface="S2G love" panose="02000609000000000000" pitchFamily="49" charset="-128"/>
            </a:endParaRPr>
          </a:p>
        </p:txBody>
      </p:sp>
      <p:sp>
        <p:nvSpPr>
          <p:cNvPr id="43" name="文本框 42"/>
          <p:cNvSpPr txBox="1"/>
          <p:nvPr/>
        </p:nvSpPr>
        <p:spPr>
          <a:xfrm rot="20603377">
            <a:off x="4410638" y="1929095"/>
            <a:ext cx="583565" cy="629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500" i="1" spc="-300" dirty="0" err="1">
                <a:solidFill>
                  <a:srgbClr val="AD969E"/>
                </a:solidFill>
                <a:latin typeface="GoodVibrationsROB" panose="02000400000000000000" pitchFamily="2" charset="0"/>
                <a:ea typeface="S2G love" panose="02000609000000000000" pitchFamily="49" charset="-128"/>
              </a:rPr>
              <a:t>ou</a:t>
            </a:r>
            <a:endParaRPr lang="zh-CN" altLang="en-US" sz="3500" i="1" spc="-300" dirty="0">
              <a:solidFill>
                <a:srgbClr val="AD969E"/>
              </a:solidFill>
              <a:latin typeface="GoodVibrationsROB" panose="02000400000000000000" pitchFamily="2" charset="0"/>
              <a:ea typeface="S2G love" panose="02000609000000000000" pitchFamily="49" charset="-128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948430" y="1501415"/>
            <a:ext cx="67183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-150" dirty="0">
                <a:solidFill>
                  <a:srgbClr val="AD969E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日</a:t>
            </a:r>
            <a:endParaRPr lang="zh-CN" altLang="en-US" sz="4000" spc="-150" dirty="0">
              <a:solidFill>
                <a:srgbClr val="AD969E"/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411985" y="1501415"/>
            <a:ext cx="67183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-150" dirty="0">
                <a:solidFill>
                  <a:srgbClr val="AD969E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子</a:t>
            </a:r>
            <a:endParaRPr lang="zh-CN" altLang="en-US" sz="4000" spc="-150" dirty="0">
              <a:solidFill>
                <a:srgbClr val="AD969E"/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477254" y="2552706"/>
            <a:ext cx="222186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AD969E"/>
                </a:solidFill>
                <a:latin typeface="S2G love" panose="02000609000000000000" pitchFamily="49" charset="-128"/>
                <a:ea typeface="S2G love" panose="02000609000000000000" pitchFamily="49" charset="-128"/>
              </a:rPr>
              <a:t>Loving you is more then </a:t>
            </a:r>
            <a:endParaRPr lang="zh-CN" altLang="en-US" sz="1600" dirty="0">
              <a:solidFill>
                <a:srgbClr val="AD969E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75607" y="2361822"/>
            <a:ext cx="220281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AD969E"/>
                </a:solidFill>
                <a:latin typeface="S2G love" panose="02000609000000000000" pitchFamily="49" charset="-128"/>
                <a:ea typeface="S2G love" panose="02000609000000000000" pitchFamily="49" charset="-128"/>
              </a:rPr>
              <a:t>just a dream </a:t>
            </a:r>
            <a:r>
              <a:rPr lang="en-US" altLang="zh-CN" sz="1600" dirty="0">
                <a:solidFill>
                  <a:srgbClr val="DEACC7"/>
                </a:solidFill>
                <a:latin typeface="S2G love" panose="02000609000000000000" pitchFamily="49" charset="-128"/>
                <a:ea typeface="S2G love" panose="02000609000000000000" pitchFamily="49" charset="-128"/>
              </a:rPr>
              <a:t>come</a:t>
            </a:r>
            <a:r>
              <a:rPr lang="en-US" altLang="zh-CN" sz="1600" dirty="0">
                <a:solidFill>
                  <a:srgbClr val="A0848F"/>
                </a:solidFill>
                <a:latin typeface="S2G love" panose="02000609000000000000" pitchFamily="49" charset="-128"/>
                <a:ea typeface="S2G love" panose="02000609000000000000" pitchFamily="49" charset="-128"/>
              </a:rPr>
              <a:t> </a:t>
            </a:r>
            <a:r>
              <a:rPr lang="en-US" altLang="zh-CN" sz="1600" dirty="0">
                <a:solidFill>
                  <a:srgbClr val="AD969E"/>
                </a:solidFill>
                <a:latin typeface="S2G love" panose="02000609000000000000" pitchFamily="49" charset="-128"/>
                <a:ea typeface="S2G love" panose="02000609000000000000" pitchFamily="49" charset="-128"/>
              </a:rPr>
              <a:t>true</a:t>
            </a:r>
            <a:r>
              <a:rPr lang="en-US" altLang="zh-CN" sz="1600" dirty="0">
                <a:solidFill>
                  <a:srgbClr val="A0848F"/>
                </a:solidFill>
                <a:latin typeface="S2G love" panose="02000609000000000000" pitchFamily="49" charset="-128"/>
                <a:ea typeface="S2G love" panose="02000609000000000000" pitchFamily="49" charset="-128"/>
              </a:rPr>
              <a:t>,</a:t>
            </a:r>
            <a:endParaRPr lang="zh-CN" altLang="en-US" sz="1600" dirty="0">
              <a:solidFill>
                <a:srgbClr val="A0848F"/>
              </a:solidFill>
            </a:endParaRPr>
          </a:p>
        </p:txBody>
      </p:sp>
      <p:sp>
        <p:nvSpPr>
          <p:cNvPr id="62" name="Freeform 5"/>
          <p:cNvSpPr/>
          <p:nvPr/>
        </p:nvSpPr>
        <p:spPr bwMode="auto">
          <a:xfrm>
            <a:off x="3326300" y="1550959"/>
            <a:ext cx="275223" cy="378862"/>
          </a:xfrm>
          <a:custGeom>
            <a:avLst/>
            <a:gdLst>
              <a:gd name="T0" fmla="*/ 94 w 267"/>
              <a:gd name="T1" fmla="*/ 0 h 370"/>
              <a:gd name="T2" fmla="*/ 99 w 267"/>
              <a:gd name="T3" fmla="*/ 32 h 370"/>
              <a:gd name="T4" fmla="*/ 151 w 267"/>
              <a:gd name="T5" fmla="*/ 70 h 370"/>
              <a:gd name="T6" fmla="*/ 247 w 267"/>
              <a:gd name="T7" fmla="*/ 263 h 370"/>
              <a:gd name="T8" fmla="*/ 228 w 267"/>
              <a:gd name="T9" fmla="*/ 314 h 370"/>
              <a:gd name="T10" fmla="*/ 187 w 267"/>
              <a:gd name="T11" fmla="*/ 369 h 370"/>
              <a:gd name="T12" fmla="*/ 185 w 267"/>
              <a:gd name="T13" fmla="*/ 369 h 370"/>
              <a:gd name="T14" fmla="*/ 158 w 267"/>
              <a:gd name="T15" fmla="*/ 339 h 370"/>
              <a:gd name="T16" fmla="*/ 97 w 267"/>
              <a:gd name="T17" fmla="*/ 153 h 370"/>
              <a:gd name="T18" fmla="*/ 94 w 267"/>
              <a:gd name="T19" fmla="*/ 221 h 370"/>
              <a:gd name="T20" fmla="*/ 161 w 267"/>
              <a:gd name="T21" fmla="*/ 370 h 370"/>
              <a:gd name="T22" fmla="*/ 29 w 267"/>
              <a:gd name="T23" fmla="*/ 132 h 370"/>
              <a:gd name="T24" fmla="*/ 94 w 267"/>
              <a:gd name="T25" fmla="*/ 0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67" h="370">
                <a:moveTo>
                  <a:pt x="94" y="0"/>
                </a:moveTo>
                <a:cubicBezTo>
                  <a:pt x="96" y="10"/>
                  <a:pt x="93" y="23"/>
                  <a:pt x="99" y="32"/>
                </a:cubicBezTo>
                <a:cubicBezTo>
                  <a:pt x="110" y="49"/>
                  <a:pt x="135" y="58"/>
                  <a:pt x="151" y="70"/>
                </a:cubicBezTo>
                <a:cubicBezTo>
                  <a:pt x="197" y="104"/>
                  <a:pt x="267" y="173"/>
                  <a:pt x="247" y="263"/>
                </a:cubicBezTo>
                <a:cubicBezTo>
                  <a:pt x="243" y="282"/>
                  <a:pt x="236" y="300"/>
                  <a:pt x="228" y="314"/>
                </a:cubicBezTo>
                <a:cubicBezTo>
                  <a:pt x="218" y="334"/>
                  <a:pt x="205" y="356"/>
                  <a:pt x="187" y="369"/>
                </a:cubicBezTo>
                <a:cubicBezTo>
                  <a:pt x="187" y="369"/>
                  <a:pt x="186" y="369"/>
                  <a:pt x="185" y="369"/>
                </a:cubicBezTo>
                <a:cubicBezTo>
                  <a:pt x="176" y="359"/>
                  <a:pt x="167" y="349"/>
                  <a:pt x="158" y="339"/>
                </a:cubicBezTo>
                <a:cubicBezTo>
                  <a:pt x="127" y="295"/>
                  <a:pt x="99" y="223"/>
                  <a:pt x="97" y="153"/>
                </a:cubicBezTo>
                <a:cubicBezTo>
                  <a:pt x="87" y="163"/>
                  <a:pt x="91" y="206"/>
                  <a:pt x="94" y="221"/>
                </a:cubicBezTo>
                <a:cubicBezTo>
                  <a:pt x="107" y="284"/>
                  <a:pt x="131" y="327"/>
                  <a:pt x="161" y="370"/>
                </a:cubicBezTo>
                <a:cubicBezTo>
                  <a:pt x="79" y="354"/>
                  <a:pt x="0" y="247"/>
                  <a:pt x="29" y="132"/>
                </a:cubicBezTo>
                <a:cubicBezTo>
                  <a:pt x="42" y="78"/>
                  <a:pt x="66" y="39"/>
                  <a:pt x="94" y="0"/>
                </a:cubicBezTo>
                <a:close/>
              </a:path>
            </a:pathLst>
          </a:custGeom>
          <a:solidFill>
            <a:srgbClr val="DEACC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solidFill>
                <a:srgbClr val="A0848F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713528" y="1562392"/>
            <a:ext cx="487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A0848F"/>
                </a:solidFill>
              </a:rPr>
              <a:t>の</a:t>
            </a:r>
            <a:endParaRPr lang="zh-CN" altLang="en-US" sz="2400" dirty="0">
              <a:solidFill>
                <a:srgbClr val="A0848F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 rot="480000">
            <a:off x="1363812" y="3193989"/>
            <a:ext cx="1734185" cy="32194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RightUp"/>
              <a:lightRig rig="threePt" dir="t"/>
            </a:scene3d>
          </a:bodyPr>
          <a:lstStyle/>
          <a:p>
            <a:r>
              <a:rPr lang="zh-CN" altLang="en-US" sz="1500" spc="300" dirty="0">
                <a:solidFill>
                  <a:srgbClr val="E9B4C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爱你每分每秒</a:t>
            </a:r>
            <a:r>
              <a:rPr lang="en-US" altLang="zh-CN" sz="1500" spc="300" dirty="0">
                <a:solidFill>
                  <a:srgbClr val="E9B4C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en-US" altLang="zh-CN" sz="1500" spc="300" dirty="0">
              <a:solidFill>
                <a:srgbClr val="E9B4C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69464" y="3948369"/>
            <a:ext cx="12115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spc="300" dirty="0">
                <a:solidFill>
                  <a:srgbClr val="E9B4CD"/>
                </a:solidFill>
                <a:latin typeface="方正舒体" panose="02010601030101010101" charset="-122"/>
                <a:ea typeface="方正舒体" panose="02010601030101010101" charset="-122"/>
              </a:rPr>
              <a:t>小宝贝</a:t>
            </a:r>
            <a:endParaRPr lang="zh-CN" altLang="en-US" sz="2400" spc="300" dirty="0">
              <a:solidFill>
                <a:srgbClr val="E9B4CD"/>
              </a:solidFill>
              <a:latin typeface="方正舒体" panose="02010601030101010101" charset="-122"/>
              <a:ea typeface="方正舒体" panose="0201060103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92487" y="3948369"/>
            <a:ext cx="9086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spc="300" dirty="0">
                <a:solidFill>
                  <a:srgbClr val="E9B4CD"/>
                </a:solidFill>
                <a:latin typeface="Vladimir Script" panose="03050402040407070305" charset="0"/>
                <a:ea typeface="微软雅黑" panose="020B0503020204020204" pitchFamily="34" charset="-122"/>
                <a:cs typeface="Vladimir Script" panose="03050402040407070305" charset="0"/>
              </a:rPr>
              <a:t>LOVE</a:t>
            </a:r>
            <a:endParaRPr lang="en-US" altLang="zh-CN" sz="1800" spc="300" dirty="0">
              <a:solidFill>
                <a:srgbClr val="E9B4CD"/>
              </a:solidFill>
              <a:latin typeface="Vladimir Script" panose="03050402040407070305" charset="0"/>
              <a:ea typeface="微软雅黑" panose="020B0503020204020204" pitchFamily="34" charset="-122"/>
              <a:cs typeface="Vladimir Script" panose="03050402040407070305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59275" y="3948369"/>
            <a:ext cx="140208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00" spc="300" dirty="0">
                <a:solidFill>
                  <a:srgbClr val="E9B4CD"/>
                </a:solidFill>
                <a:latin typeface="方正舒体" panose="02010601030101010101" charset="-122"/>
                <a:ea typeface="方正舒体" panose="02010601030101010101" charset="-122"/>
              </a:rPr>
              <a:t>大猪蹄子</a:t>
            </a:r>
            <a:endParaRPr lang="zh-CN" altLang="en-US" sz="2100" spc="300" dirty="0">
              <a:solidFill>
                <a:srgbClr val="E9B4CD"/>
              </a:solidFill>
              <a:latin typeface="方正舒体" panose="02010601030101010101" charset="-122"/>
              <a:ea typeface="方正舒体" panose="0201060103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 rot="21000000">
            <a:off x="3152299" y="3233738"/>
            <a:ext cx="1765459" cy="321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LeftDown"/>
              <a:lightRig rig="threePt" dir="t"/>
            </a:scene3d>
          </a:bodyPr>
          <a:p>
            <a:r>
              <a:rPr lang="zh-CN" altLang="en-US" sz="1500" spc="300" dirty="0">
                <a:solidFill>
                  <a:srgbClr val="E9B4C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想你每时每刻</a:t>
            </a:r>
            <a:r>
              <a:rPr lang="en-US" altLang="zh-CN" sz="1500" spc="300" dirty="0">
                <a:solidFill>
                  <a:srgbClr val="E9B4C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en-US" altLang="zh-CN" sz="1500" spc="300" dirty="0">
              <a:solidFill>
                <a:srgbClr val="E9B4C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-3000000">
            <a:off x="-1454172" y="1481763"/>
            <a:ext cx="297608" cy="355351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-3000000" flipH="1">
            <a:off x="-963481" y="554536"/>
            <a:ext cx="235501" cy="193745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-3000000">
            <a:off x="-967685" y="1530006"/>
            <a:ext cx="403958" cy="352424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-3000000" flipH="1">
            <a:off x="-2621815" y="596510"/>
            <a:ext cx="260086" cy="239721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-3000000" flipH="1">
            <a:off x="-3353421" y="673151"/>
            <a:ext cx="412784" cy="339595"/>
          </a:xfrm>
          <a:prstGeom prst="rect">
            <a:avLst/>
          </a:prstGeom>
          <a:noFill/>
        </p:spPr>
      </p:pic>
      <p:pic>
        <p:nvPicPr>
          <p:cNvPr id="5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-4800000" flipH="1">
            <a:off x="-2003617" y="666263"/>
            <a:ext cx="252715" cy="207906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4200000" flipH="1">
            <a:off x="-3191839" y="1211725"/>
            <a:ext cx="243619" cy="200423"/>
          </a:xfrm>
          <a:prstGeom prst="rect">
            <a:avLst/>
          </a:prstGeom>
          <a:noFill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9108463">
            <a:off x="-1146535" y="1076841"/>
            <a:ext cx="222614" cy="109246"/>
          </a:xfrm>
          <a:prstGeom prst="rect">
            <a:avLst/>
          </a:prstGeom>
          <a:noFill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-3000000">
            <a:off x="-1439892" y="1315853"/>
            <a:ext cx="244826" cy="213593"/>
          </a:xfrm>
          <a:prstGeom prst="rect">
            <a:avLst/>
          </a:prstGeom>
          <a:noFill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9108463">
            <a:off x="-815638" y="961459"/>
            <a:ext cx="347827" cy="160962"/>
          </a:xfrm>
          <a:prstGeom prst="rect">
            <a:avLst/>
          </a:prstGeom>
          <a:noFill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4200000" flipV="1">
            <a:off x="-571170" y="1130401"/>
            <a:ext cx="189265" cy="174445"/>
          </a:xfrm>
          <a:prstGeom prst="rect">
            <a:avLst/>
          </a:prstGeom>
          <a:noFill/>
        </p:spPr>
      </p:pic>
      <p:sp>
        <p:nvSpPr>
          <p:cNvPr id="27" name="心形 26"/>
          <p:cNvSpPr/>
          <p:nvPr/>
        </p:nvSpPr>
        <p:spPr>
          <a:xfrm>
            <a:off x="10237783" y="2205658"/>
            <a:ext cx="590648" cy="500027"/>
          </a:xfrm>
          <a:prstGeom prst="hear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心形 6"/>
          <p:cNvSpPr/>
          <p:nvPr/>
        </p:nvSpPr>
        <p:spPr>
          <a:xfrm>
            <a:off x="9942460" y="2350709"/>
            <a:ext cx="590648" cy="500027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8899721" y="5838423"/>
            <a:ext cx="116880" cy="116880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54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zh-CN" altLang="en-US" sz="1800"/>
          </a:p>
        </p:txBody>
      </p:sp>
      <p:sp>
        <p:nvSpPr>
          <p:cNvPr id="19" name="椭圆 18"/>
          <p:cNvSpPr/>
          <p:nvPr/>
        </p:nvSpPr>
        <p:spPr>
          <a:xfrm>
            <a:off x="9202427" y="5790307"/>
            <a:ext cx="90488" cy="90488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lang="zh-CN" altLang="en-US" sz="1800"/>
          </a:p>
        </p:txBody>
      </p:sp>
      <p:sp>
        <p:nvSpPr>
          <p:cNvPr id="20" name="椭圆 19"/>
          <p:cNvSpPr/>
          <p:nvPr/>
        </p:nvSpPr>
        <p:spPr>
          <a:xfrm>
            <a:off x="3845944" y="6357588"/>
            <a:ext cx="159842" cy="159842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lang="zh-CN" altLang="en-US" sz="1800"/>
          </a:p>
        </p:txBody>
      </p:sp>
      <p:sp>
        <p:nvSpPr>
          <p:cNvPr id="21" name="椭圆 20"/>
          <p:cNvSpPr/>
          <p:nvPr/>
        </p:nvSpPr>
        <p:spPr>
          <a:xfrm rot="21300000" flipV="1">
            <a:off x="4404995" y="6457315"/>
            <a:ext cx="94615" cy="76200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lang="zh-CN" altLang="en-US" sz="1800"/>
          </a:p>
        </p:txBody>
      </p:sp>
      <p:sp>
        <p:nvSpPr>
          <p:cNvPr id="23" name="文本框 22"/>
          <p:cNvSpPr txBox="1"/>
          <p:nvPr/>
        </p:nvSpPr>
        <p:spPr>
          <a:xfrm>
            <a:off x="960755" y="602615"/>
            <a:ext cx="4123055" cy="714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☆￣(＞。☆)时光不老</a:t>
            </a:r>
            <a:r>
              <a:rPr lang="en-US" altLang="zh-CN"/>
              <a:t>~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                      ☆￣(＞。☆)我们不散</a:t>
            </a:r>
            <a:r>
              <a:rPr lang="en-US" altLang="zh-CN"/>
              <a:t>~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>
        <p:randomBar dir="vert"/>
      </p:transition>
    </mc:Choice>
    <mc:Fallback>
      <p:transition advClick="0" advTm="20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4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0" presetClass="path" presetSubtype="0" repeatCount="indefinite" accel="50000" decel="50000" fill="hold" nodeType="withEffect">
                                  <p:stCondLst>
                                    <p:cond delay="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26044 -0.064815 C 0.201042 0.143985 0.375862 0.353245 0.590272 0.494215 C 0.804512 0.634955 1.190452 0.732405 1.310412 0.780325 " pathEditMode="relative" rAng="0" ptsTypes="aaA">
                                      <p:cBhvr>
                                        <p:cTn id="9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" y="423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9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19" presetClass="entr" presetSubtype="1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0" presetClass="path" presetSubtype="0" repeatCount="indefinite" accel="50000" decel="50000" fill="hold" nodeType="withEffect">
                                  <p:stCondLst>
                                    <p:cond delay="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7294 -0.068519 C 0.182292 0.140281 0.357112 0.349541 0.571522 0.490511 C 0.785762 0.631252 1.171702 0.728701 1.291662 0.776621 " pathEditMode="relative" rAng="0" ptsTypes="aaA">
                                      <p:cBhvr>
                                        <p:cTn id="100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" y="423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10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3" presetID="19" presetClass="entr" presetSubtype="1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path" presetSubtype="0" repeatCount="indefinite" accel="50000" decel="50000" fill="hold" nodeType="withEffect">
                                  <p:stCondLst>
                                    <p:cond delay="1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43751 -0.103707 C 0.241490 0.109956 0.438190 0.324776 0.680030 0.468756 C 0.921700 0.613196 1.356940 0.712966 1.492360 0.761806 " pathEditMode="relative" rAng="0" ptsTypes="aaA">
                                      <p:cBhvr>
                                        <p:cTn id="108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4" y="433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8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1" presetID="19" presetClass="entr" presetSubtype="1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8.33333E-7 -1.48148E-6 C 0.17639 0.21945 0.35243 0.43982 0.56858 0.5875 C 0.78437 0.73565 1.17326 0.83843 1.29427 0.88866 " pathEditMode="relative" rAng="0" ptsTypes="aaA">
                                      <p:cBhvr>
                                        <p:cTn id="116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700" y="44400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1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9" presetID="19" presetClass="entr" presetSubtype="1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0" presetClass="path" presetSubtype="0" repeatCount="indefinite" accel="50000" decel="50000" fill="hold" nodeType="withEffect">
                                  <p:stCondLst>
                                    <p:cond delay="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14579 -0.051854 C 0.214243 0.151858 0.413723 0.356718 0.657813 0.494448 C 0.902263 0.632178 1.342363 0.727088 1.479343 0.774308 " pathEditMode="relative" rAng="0" ptsTypes="aaA">
                                      <p:cBhvr>
                                        <p:cTn id="124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2" y="413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2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7" presetID="19" presetClass="entr" presetSubtype="1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0" presetClass="path" presetSubtype="0" repeatCount="indefinite" accel="50000" decel="50000" fill="hold" nodeType="withEffect">
                                  <p:stCondLst>
                                    <p:cond delay="1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7643 -0.084492 C 0.205383 0.128938 0.402253 0.343748 0.643753 0.487968 C 0.885413 0.632408 1.320663 0.732178 1.456253 0.780788 " pathEditMode="relative" rAng="0" ptsTypes="aaA">
                                      <p:cBhvr>
                                        <p:cTn id="132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4" y="433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8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3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5" presetID="19" presetClass="entr" presetSubtype="1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0" presetClass="path" presetSubtype="0" repeatCount="indefinite" accel="50000" decel="50000" fill="hold" nodeType="withEffect">
                                  <p:stCondLst>
                                    <p:cond delay="1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11460 -0.044448 C 0.209198 0.169216 0.405898 0.384036 0.647738 0.528016 C 0.889408 0.672456 1.324648 0.772226 1.460068 0.821066 " pathEditMode="relative" rAng="0" ptsTypes="aaA">
                                      <p:cBhvr>
                                        <p:cTn id="140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4" y="433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8" presetClass="emph" presetSubtype="0" repeatCount="indefinite" fill="hold" nodeType="withEffect">
                                  <p:stCondLst>
                                    <p:cond delay="1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4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3" presetID="19" presetClass="entr" presetSubtype="10" repeatCount="indefinite" fill="hold" nodeType="withEffect">
                                  <p:stCondLst>
                                    <p:cond delay="1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0" presetClass="path" presetSubtype="0" repeatCount="indefinite" accel="50000" decel="50000" fill="hold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25003 -0.151850 C 0.204860 0.059028 0.383850 0.270598 0.603990 0.412728 C 0.823780 0.555088 1.219790 0.653698 1.343050 0.701848 " pathEditMode="relative" rAng="0" ptsTypes="aaA">
                                      <p:cBhvr>
                                        <p:cTn id="148" dur="3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9" y="427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8" presetClass="emph" presetSubtype="0" repeatCount="indefinite" fill="hold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5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1" presetID="19" presetClass="entr" presetSubtype="10" repeatCount="indefinite" fill="hold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0" presetClass="path" presetSubtype="0" repeatCount="indefinite" accel="50000" decel="50000" fill="hold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12503 -0.031485 C 0.216490 0.174539 0.419270 0.381719 0.668570 0.520608 C 0.917710 0.659958 1.366490 0.756259 1.506250 0.803249 " pathEditMode="relative" rAng="0" ptsTypes="aaA">
                                      <p:cBhvr>
                                        <p:cTn id="156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7" y="417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8" presetClass="emph" presetSubtype="0" repeatCount="indefinite" fill="hold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5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9" presetID="19" presetClass="entr" presetSubtype="10" repeatCount="indefinite" fill="hold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0" presetClass="path" presetSubtype="0" repeatCount="indefinite" accel="50000" decel="50000" fill="hold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10414 -0.072219 C 0.193757 0.176388 0.376567 0.425688 0.600867 0.593748 C 0.825177 0.761338 1.228997 0.877548 1.354687 0.934718 " pathEditMode="relative" rAng="0" ptsTypes="aaA">
                                      <p:cBhvr>
                                        <p:cTn id="164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2" y="503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8" presetClass="emph" presetSubtype="0" repeatCount="indefinite" fill="hold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16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7" presetID="19" presetClass="entr" presetSubtype="10" repeatCount="indefinite" fill="hold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0" presetClass="path" presetSubtype="0" repeatCount="indefinite" accel="50000" decel="50000" fill="hold" nodeType="withEffect">
                                  <p:stCondLst>
                                    <p:cond delay="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32287 -0.044447 C 0.231952 0.159266 0.431432 0.364126 0.675522 0.501856 C 0.919972 0.639586 1.360072 0.734496 1.497052 0.781716 " pathEditMode="relative" rAng="0" ptsTypes="aaA">
                                      <p:cBhvr>
                                        <p:cTn id="172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2" y="413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8" presetClass="emph" presetSubtype="0" repeatCount="indefinite" fill="hold" nodeType="withEffect">
                                  <p:stCondLst>
                                    <p:cond delay="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7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5" presetID="19" presetClass="entr" presetSubtype="10" repeatCount="indefinite" fill="hold" nodeType="withEffect">
                                  <p:stCondLst>
                                    <p:cond delay="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500"/>
                            </p:stCondLst>
                            <p:childTnLst>
                              <p:par>
                                <p:cTn id="21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220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59000" numSld="999" showWhenStopped="0">
                <p:cTn id="221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video>
            <p:seq concurrent="1" nextAc="seek">
              <p:cTn id="222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3" fill="hold">
                      <p:stCondLst>
                        <p:cond delay="0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2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</p:childTnLst>
        </p:cTn>
      </p:par>
    </p:tnLst>
    <p:bldLst>
      <p:bldP spid="35" grpId="0"/>
      <p:bldP spid="35" grpId="1"/>
      <p:bldP spid="36" grpId="0"/>
      <p:bldP spid="36" grpId="1"/>
      <p:bldP spid="37" grpId="0"/>
      <p:bldP spid="37" grpId="1"/>
      <p:bldP spid="38" grpId="0"/>
      <p:bldP spid="38" grpId="1"/>
      <p:bldP spid="39" grpId="0"/>
      <p:bldP spid="40" grpId="0"/>
      <p:bldP spid="41" grpId="0"/>
      <p:bldP spid="43" grpId="0"/>
      <p:bldP spid="44" grpId="0"/>
      <p:bldP spid="44" grpId="1"/>
      <p:bldP spid="45" grpId="0"/>
      <p:bldP spid="45" grpId="1"/>
      <p:bldP spid="46" grpId="0"/>
      <p:bldP spid="47" grpId="0"/>
      <p:bldP spid="62" grpId="0" bldLvl="0" animBg="1"/>
      <p:bldP spid="63" grpId="0"/>
      <p:bldP spid="63" grpId="1"/>
      <p:bldP spid="6" grpId="0"/>
      <p:bldP spid="6" grpId="1"/>
      <p:bldP spid="64" grpId="1"/>
      <p:bldP spid="23" grpId="0"/>
      <p:bldP spid="23" grpId="1"/>
      <p:bldP spid="3" grpId="0"/>
      <p:bldP spid="3" grpId="1"/>
      <p:bldP spid="4" grpId="0"/>
      <p:bldP spid="4" grpId="1"/>
      <p:bldP spid="5" grpId="0"/>
      <p:bldP spid="5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31190" y="2922270"/>
            <a:ext cx="2045970" cy="437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小哥哥，舌吻约不约</a:t>
            </a:r>
            <a:r>
              <a:rPr lang="zh-CN" altLang="en-US" sz="1500" dirty="0">
                <a:solidFill>
                  <a:srgbClr val="AD969E"/>
                </a:solidFill>
                <a:latin typeface="Jokerman" panose="04090605060D06020702" charset="0"/>
                <a:ea typeface="幼圆" panose="02010509060101010101" pitchFamily="49" charset="-122"/>
              </a:rPr>
              <a:t>？</a:t>
            </a:r>
            <a:endParaRPr lang="zh-CN" altLang="en-US" sz="1500" dirty="0">
              <a:solidFill>
                <a:srgbClr val="AD969E"/>
              </a:solidFill>
              <a:latin typeface="Jokerman" panose="04090605060D06020702" charset="0"/>
              <a:ea typeface="幼圆" panose="02010509060101010101" pitchFamily="49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49690" y="1853089"/>
            <a:ext cx="392050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今天</a:t>
            </a:r>
            <a:r>
              <a:rPr lang="zh-CN" altLang="en-US" sz="2400" dirty="0" smtClean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，我们相识</a:t>
            </a:r>
            <a:r>
              <a:rPr lang="en-US" altLang="zh-CN" sz="2400" dirty="0" smtClean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499</a:t>
            </a:r>
            <a:r>
              <a:rPr lang="zh-CN" altLang="en-US" sz="2400" dirty="0" smtClean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天，相知</a:t>
            </a:r>
            <a:r>
              <a:rPr lang="en-US" altLang="zh-CN" sz="2400" dirty="0" smtClean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93</a:t>
            </a:r>
            <a:r>
              <a:rPr lang="zh-CN" altLang="en-US" sz="2400" dirty="0" smtClean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天，相恋</a:t>
            </a:r>
            <a:r>
              <a:rPr lang="en-US" altLang="zh-CN" sz="2400" dirty="0" smtClean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30</a:t>
            </a:r>
            <a:r>
              <a:rPr lang="zh-CN" altLang="en-US" sz="2400" dirty="0" smtClean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天</a:t>
            </a:r>
            <a:endParaRPr lang="zh-CN" altLang="en-US" sz="2400" dirty="0" smtClean="0">
              <a:solidFill>
                <a:srgbClr val="AD969E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4" name="心形 23"/>
          <p:cNvSpPr/>
          <p:nvPr/>
        </p:nvSpPr>
        <p:spPr>
          <a:xfrm rot="19800000">
            <a:off x="187793" y="1030239"/>
            <a:ext cx="581123" cy="536929"/>
          </a:xfrm>
          <a:prstGeom prst="heart">
            <a:avLst/>
          </a:prstGeom>
          <a:solidFill>
            <a:srgbClr val="E9B4CD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srgbClr val="E9B4CD"/>
              </a:solidFill>
            </a:endParaRPr>
          </a:p>
        </p:txBody>
      </p:sp>
      <p:sp>
        <p:nvSpPr>
          <p:cNvPr id="25" name="心形 24"/>
          <p:cNvSpPr/>
          <p:nvPr/>
        </p:nvSpPr>
        <p:spPr>
          <a:xfrm rot="2700000">
            <a:off x="473708" y="964741"/>
            <a:ext cx="548975" cy="507223"/>
          </a:xfrm>
          <a:prstGeom prst="heart">
            <a:avLst/>
          </a:prstGeom>
          <a:solidFill>
            <a:srgbClr val="E9B4CD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srgbClr val="E9B4CD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16635" y="983615"/>
            <a:ext cx="4130675" cy="629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500" b="1" dirty="0">
                <a:solidFill>
                  <a:srgbClr val="DEACC7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相爱相杀刚好一月</a:t>
            </a:r>
            <a:endParaRPr lang="zh-CN" altLang="en-US" sz="3500" b="1" dirty="0">
              <a:solidFill>
                <a:srgbClr val="DEACC7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770504" y="5342858"/>
            <a:ext cx="159842" cy="159842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363272" y="5342858"/>
            <a:ext cx="123825" cy="123825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7494270" y="5815965"/>
            <a:ext cx="107950" cy="156845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54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7770495" y="5815965"/>
            <a:ext cx="185420" cy="157480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7770283" y="5306324"/>
            <a:ext cx="65462" cy="65462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7172069" y="5386130"/>
            <a:ext cx="58738" cy="58737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364101" y="5998236"/>
            <a:ext cx="159842" cy="159842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1906927" y="5973505"/>
            <a:ext cx="122238" cy="122237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3347085" y="5386070"/>
            <a:ext cx="217170" cy="254635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224552" y="5998270"/>
            <a:ext cx="122238" cy="122237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lang="zh-CN" altLang="en-US"/>
          </a:p>
        </p:txBody>
      </p:sp>
      <p:pic>
        <p:nvPicPr>
          <p:cNvPr id="4" name="图片 3" descr="timg-15882466644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1680" y="1406525"/>
            <a:ext cx="3366770" cy="28060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98500" y="3542030"/>
            <a:ext cx="2540000" cy="299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（づ￣3￣）づ╭❤～</a:t>
            </a:r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2677160" y="472440"/>
            <a:ext cx="75501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老公</a:t>
            </a:r>
            <a:r>
              <a:rPr lang="en-US" altLang="zh-CN"/>
              <a:t>~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3347085" y="403225"/>
            <a:ext cx="26250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800"/>
              <a:t>(*Ü*)ＩLᵒᵛᵉᵧₒᵤ♥</a:t>
            </a:r>
            <a:endParaRPr lang="zh-CN" altLang="en-US" sz="1800"/>
          </a:p>
        </p:txBody>
      </p:sp>
      <p:sp>
        <p:nvSpPr>
          <p:cNvPr id="7" name="文本框 6"/>
          <p:cNvSpPr txBox="1"/>
          <p:nvPr/>
        </p:nvSpPr>
        <p:spPr>
          <a:xfrm>
            <a:off x="5147310" y="4574540"/>
            <a:ext cx="1740535" cy="299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~●～●～●biu~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392670" y="771525"/>
            <a:ext cx="354330" cy="299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sym typeface="+mn-ea"/>
              </a:rPr>
              <a:t>❤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 rot="13500000" flipV="1">
            <a:off x="3288665" y="3060700"/>
            <a:ext cx="380365" cy="299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>
                <a:sym typeface="+mn-ea"/>
              </a:rPr>
              <a:t>❤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183245" y="2212340"/>
            <a:ext cx="354330" cy="299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sym typeface="+mn-ea"/>
              </a:rPr>
              <a:t>❤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 rot="13080000" flipV="1">
            <a:off x="8237855" y="1215390"/>
            <a:ext cx="354330" cy="299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>
                <a:solidFill>
                  <a:srgbClr val="FF0000"/>
                </a:solidFill>
                <a:sym typeface="+mn-ea"/>
              </a:rPr>
              <a:t>❤</a:t>
            </a: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24000" y="621665"/>
            <a:ext cx="354330" cy="299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solidFill>
                  <a:srgbClr val="FF0000"/>
                </a:solidFill>
                <a:sym typeface="+mn-ea"/>
              </a:rPr>
              <a:t>❤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 rot="20400000">
            <a:off x="3037840" y="3653155"/>
            <a:ext cx="354330" cy="299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solidFill>
                  <a:srgbClr val="FF0000"/>
                </a:solidFill>
                <a:sym typeface="+mn-ea"/>
              </a:rPr>
              <a:t>❤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817995" y="1676400"/>
            <a:ext cx="354330" cy="299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solidFill>
                  <a:srgbClr val="FF0000"/>
                </a:solidFill>
                <a:sym typeface="+mn-ea"/>
              </a:rPr>
              <a:t>❤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394835" y="2421890"/>
            <a:ext cx="35433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solidFill>
                  <a:srgbClr val="FF0000"/>
                </a:solidFill>
                <a:sym typeface="+mn-ea"/>
              </a:rPr>
              <a:t>❤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algn="l"/>
            <a:endParaRPr lang="zh-CN" altLang="en-US">
              <a:solidFill>
                <a:srgbClr val="FF0000"/>
              </a:solidFill>
              <a:sym typeface="+mn-ea"/>
            </a:endParaRPr>
          </a:p>
          <a:p>
            <a:pPr algn="l"/>
            <a:endParaRPr lang="zh-CN" altLang="en-US">
              <a:solidFill>
                <a:srgbClr val="FF0000"/>
              </a:solidFill>
              <a:sym typeface="+mn-ea"/>
            </a:endParaRPr>
          </a:p>
          <a:p>
            <a:pPr algn="l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 rot="780000">
            <a:off x="3526155" y="3206750"/>
            <a:ext cx="354330" cy="299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rgbClr val="FF0000"/>
                </a:solidFill>
                <a:sym typeface="+mn-ea"/>
              </a:rPr>
              <a:t>❤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077845" y="3151505"/>
            <a:ext cx="354330" cy="299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rgbClr val="FF0000"/>
                </a:solidFill>
                <a:sym typeface="+mn-ea"/>
              </a:rPr>
              <a:t>❤</a:t>
            </a:r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394835" y="2421890"/>
            <a:ext cx="354330" cy="299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rgbClr val="FF0000"/>
                </a:solidFill>
                <a:sym typeface="+mn-ea"/>
              </a:rPr>
              <a:t>❤</a:t>
            </a:r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 rot="13500000" flipV="1">
            <a:off x="3790315" y="3151505"/>
            <a:ext cx="380365" cy="299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>
                <a:sym typeface="+mn-ea"/>
              </a:rPr>
              <a:t>❤</a:t>
            </a:r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 rot="8280000" flipV="1">
            <a:off x="3129280" y="3868420"/>
            <a:ext cx="380365" cy="299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>
                <a:sym typeface="+mn-ea"/>
              </a:rPr>
              <a:t>❤</a:t>
            </a:r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 rot="13500000" flipV="1">
            <a:off x="3001645" y="3434715"/>
            <a:ext cx="380365" cy="299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>
                <a:sym typeface="+mn-ea"/>
              </a:rPr>
              <a:t>❤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 rot="13500000" flipV="1">
            <a:off x="4799330" y="4184650"/>
            <a:ext cx="380365" cy="299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>
                <a:sym typeface="+mn-ea"/>
              </a:rPr>
              <a:t>❤</a:t>
            </a:r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 rot="12120000" flipV="1">
            <a:off x="3896360" y="3602990"/>
            <a:ext cx="386715" cy="299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>
                <a:sym typeface="+mn-ea"/>
              </a:rPr>
              <a:t>❤</a:t>
            </a:r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 rot="12840000" flipV="1">
            <a:off x="3611245" y="3923030"/>
            <a:ext cx="380365" cy="299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>
                <a:sym typeface="+mn-ea"/>
              </a:rPr>
              <a:t>❤</a:t>
            </a:r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 rot="1740000">
            <a:off x="3803015" y="3846830"/>
            <a:ext cx="354330" cy="299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rgbClr val="FF0000"/>
                </a:solidFill>
                <a:sym typeface="+mn-ea"/>
              </a:rPr>
              <a:t>❤</a:t>
            </a:r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3347085" y="4003675"/>
            <a:ext cx="354330" cy="299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rgbClr val="FF0000"/>
                </a:solidFill>
                <a:sym typeface="+mn-ea"/>
              </a:rPr>
              <a:t>❤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977640" y="3343910"/>
            <a:ext cx="354330" cy="299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rgbClr val="FF0000"/>
                </a:solidFill>
                <a:sym typeface="+mn-ea"/>
              </a:rPr>
              <a:t>❤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20000">
        <p:cover dir="d"/>
      </p:transition>
    </mc:Choice>
    <mc:Fallback>
      <p:transition spd="slow" advClick="0" advTm="20000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8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29 0.091 L 0.125 0.091 L 0.048 0.147 L 0.077 0.238 L 0 0.182 L -0.077 0.238 L -0.048 0.147 L -0.125 0.091 L -0.029 0.091 L 0 0 Z" pathEditMode="relative" ptsTypes="">
                                      <p:cBhvr>
                                        <p:cTn id="2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7" grpId="0"/>
      <p:bldP spid="24" grpId="0" bldLvl="0" animBg="1"/>
      <p:bldP spid="25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5558240" y="3042038"/>
            <a:ext cx="3522461" cy="154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在一起了，我们就需要花</a:t>
            </a:r>
            <a:r>
              <a:rPr lang="zh-CN" altLang="en-US" sz="1500" dirty="0" smtClean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尽</a:t>
            </a:r>
            <a:endParaRPr lang="en-US" altLang="zh-CN" sz="1500" dirty="0" smtClean="0">
              <a:solidFill>
                <a:srgbClr val="AD969E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 smtClean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一生</a:t>
            </a:r>
            <a:r>
              <a:rPr lang="zh-CN" altLang="en-US" sz="15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的时间去经营</a:t>
            </a:r>
            <a:r>
              <a:rPr lang="zh-CN" altLang="en-US" sz="1500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zh-CN" altLang="en-US" sz="1500">
                <a:solidFill>
                  <a:srgbClr val="FF0000"/>
                </a:solidFill>
                <a:sym typeface="+mn-ea"/>
              </a:rPr>
              <a:t>♥</a:t>
            </a:r>
            <a:endParaRPr lang="zh-CN" altLang="en-US" sz="1500">
              <a:solidFill>
                <a:srgbClr val="FF0000"/>
              </a:solidFill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700">
                <a:solidFill>
                  <a:schemeClr val="bg1">
                    <a:lumMod val="50000"/>
                  </a:schemeClr>
                </a:solidFill>
                <a:sym typeface="+mn-ea"/>
              </a:rPr>
              <a:t>宠我</a:t>
            </a: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sym typeface="+mn-ea"/>
              </a:rPr>
              <a:t>宠我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sym typeface="+mn-ea"/>
              </a:rPr>
              <a:t>宠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sym typeface="+mn-ea"/>
              </a:rPr>
              <a:t>我</a:t>
            </a:r>
            <a:r>
              <a:rPr lang="zh-CN" altLang="en-US" sz="1500">
                <a:solidFill>
                  <a:schemeClr val="bg1">
                    <a:lumMod val="50000"/>
                  </a:schemeClr>
                </a:solidFill>
                <a:sym typeface="+mn-ea"/>
              </a:rPr>
              <a:t>宠</a:t>
            </a:r>
            <a:r>
              <a:rPr lang="zh-CN" altLang="en-US" sz="1500">
                <a:solidFill>
                  <a:schemeClr val="bg1">
                    <a:lumMod val="50000"/>
                  </a:schemeClr>
                </a:solidFill>
                <a:sym typeface="+mn-ea"/>
              </a:rPr>
              <a:t>我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sym typeface="+mn-ea"/>
              </a:rPr>
              <a:t>宠我    吼吼</a:t>
            </a:r>
            <a:endParaRPr lang="zh-CN" altLang="en-US" sz="1500"/>
          </a:p>
          <a:p>
            <a:pPr>
              <a:lnSpc>
                <a:spcPct val="150000"/>
              </a:lnSpc>
            </a:pPr>
            <a:endParaRPr lang="zh-CN" altLang="en-US" sz="1500" dirty="0">
              <a:solidFill>
                <a:srgbClr val="AD969E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242010" y="2462055"/>
            <a:ext cx="392050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5.3-...</a:t>
            </a:r>
            <a:r>
              <a:rPr lang="zh-CN" altLang="en-US" sz="2400" dirty="0" smtClean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我们幸福进行时</a:t>
            </a:r>
            <a:endParaRPr lang="zh-CN" altLang="en-US" sz="2400" dirty="0">
              <a:solidFill>
                <a:srgbClr val="AD969E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4" name="心形 23"/>
          <p:cNvSpPr/>
          <p:nvPr/>
        </p:nvSpPr>
        <p:spPr>
          <a:xfrm rot="19800000">
            <a:off x="5728168" y="1611265"/>
            <a:ext cx="581123" cy="536929"/>
          </a:xfrm>
          <a:prstGeom prst="heart">
            <a:avLst/>
          </a:prstGeom>
          <a:solidFill>
            <a:srgbClr val="E9B4CD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srgbClr val="728FA0"/>
              </a:solidFill>
            </a:endParaRPr>
          </a:p>
        </p:txBody>
      </p:sp>
      <p:sp>
        <p:nvSpPr>
          <p:cNvPr id="25" name="心形 24"/>
          <p:cNvSpPr/>
          <p:nvPr/>
        </p:nvSpPr>
        <p:spPr>
          <a:xfrm rot="2700000">
            <a:off x="6014083" y="1545767"/>
            <a:ext cx="548975" cy="507223"/>
          </a:xfrm>
          <a:prstGeom prst="heart">
            <a:avLst/>
          </a:prstGeom>
          <a:solidFill>
            <a:srgbClr val="E9B4CD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srgbClr val="728FA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661670" y="1426489"/>
            <a:ext cx="1748155" cy="629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500" b="1" dirty="0" smtClean="0">
                <a:solidFill>
                  <a:srgbClr val="DEACC7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幸福</a:t>
            </a:r>
            <a:r>
              <a:rPr lang="en-US" altLang="zh-CN" sz="3500" b="1" dirty="0" smtClean="0">
                <a:solidFill>
                  <a:srgbClr val="DEACC7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ing</a:t>
            </a:r>
            <a:endParaRPr lang="en-US" altLang="zh-CN" sz="3500" b="1" dirty="0" smtClean="0">
              <a:solidFill>
                <a:srgbClr val="DEACC7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770504" y="5342858"/>
            <a:ext cx="159842" cy="159842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363272" y="5342858"/>
            <a:ext cx="123825" cy="123825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7494466" y="5924783"/>
            <a:ext cx="116880" cy="116880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54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7797172" y="5876667"/>
            <a:ext cx="90488" cy="90488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7770283" y="5306324"/>
            <a:ext cx="65462" cy="65462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7172069" y="5386130"/>
            <a:ext cx="58738" cy="58737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364101" y="5998236"/>
            <a:ext cx="159842" cy="159842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1906927" y="5973505"/>
            <a:ext cx="122238" cy="122237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pic>
        <p:nvPicPr>
          <p:cNvPr id="2" name="图片 1" descr="timg-158824737957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3145" y="1123950"/>
            <a:ext cx="3154045" cy="3154045"/>
          </a:xfrm>
          <a:prstGeom prst="bevel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1363980" y="490220"/>
            <a:ext cx="109537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老公</a:t>
            </a:r>
            <a:r>
              <a:rPr lang="en-US" altLang="zh-CN"/>
              <a:t>~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1647190" y="3671570"/>
            <a:ext cx="207264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ym typeface="+mn-ea"/>
              </a:rPr>
              <a:t>♥</a:t>
            </a:r>
            <a:r>
              <a:rPr lang="zh-CN" altLang="en-US" sz="2000"/>
              <a:t>ＩLᵒᵛᵉᵧₒᵤ♥</a:t>
            </a:r>
            <a:endParaRPr lang="zh-CN" altLang="en-US" sz="2000"/>
          </a:p>
        </p:txBody>
      </p:sp>
      <p:sp>
        <p:nvSpPr>
          <p:cNvPr id="4" name="文本框 3"/>
          <p:cNvSpPr txBox="1"/>
          <p:nvPr/>
        </p:nvSpPr>
        <p:spPr>
          <a:xfrm>
            <a:off x="1209675" y="3721100"/>
            <a:ext cx="567055" cy="299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(*Ü*)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 rot="360000">
            <a:off x="7067550" y="2000250"/>
            <a:ext cx="1550035" cy="299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    ƪ(♥ﻬ♥)ʃ   ~♪ 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749290" y="4344670"/>
            <a:ext cx="826770" cy="299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 (♥ω♥ )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576060" y="669290"/>
            <a:ext cx="148653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ym typeface="+mn-ea"/>
              </a:rPr>
              <a:t>(｡♥ᴗ♥｡)</a:t>
            </a:r>
            <a:endParaRPr lang="zh-CN" altLang="en-US" sz="2000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090035" y="210820"/>
            <a:ext cx="390525" cy="8572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/>
              <a:t>亲爱的</a:t>
            </a:r>
            <a:r>
              <a:rPr lang="en-US" altLang="zh-CN"/>
              <a:t>~</a:t>
            </a:r>
            <a:endParaRPr lang="en-US" altLang="zh-CN"/>
          </a:p>
        </p:txBody>
      </p:sp>
      <p:grpSp>
        <p:nvGrpSpPr>
          <p:cNvPr id="15" name="组合 14"/>
          <p:cNvGrpSpPr/>
          <p:nvPr/>
        </p:nvGrpSpPr>
        <p:grpSpPr>
          <a:xfrm>
            <a:off x="156845" y="210820"/>
            <a:ext cx="5368925" cy="4705985"/>
            <a:chOff x="247" y="332"/>
            <a:chExt cx="8455" cy="7411"/>
          </a:xfrm>
        </p:grpSpPr>
        <p:sp>
          <p:nvSpPr>
            <p:cNvPr id="9" name="文本框 8"/>
            <p:cNvSpPr txBox="1"/>
            <p:nvPr/>
          </p:nvSpPr>
          <p:spPr>
            <a:xfrm>
              <a:off x="247" y="6251"/>
              <a:ext cx="1725" cy="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小哥哥</a:t>
              </a:r>
              <a:r>
                <a:rPr lang="en-US" altLang="zh-CN"/>
                <a:t>```</a:t>
              </a:r>
              <a:endParaRPr lang="en-US" altLang="zh-CN"/>
            </a:p>
          </p:txBody>
        </p:sp>
        <p:sp>
          <p:nvSpPr>
            <p:cNvPr id="10" name="文本框 9"/>
            <p:cNvSpPr txBox="1"/>
            <p:nvPr/>
          </p:nvSpPr>
          <p:spPr>
            <a:xfrm rot="1080000">
              <a:off x="4671" y="7273"/>
              <a:ext cx="2086" cy="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大宝贝</a:t>
              </a:r>
              <a:r>
                <a:rPr lang="en-US" altLang="zh-CN" baseline="30000"/>
                <a:t>mua</a:t>
              </a:r>
              <a:r>
                <a:rPr lang="en-US" altLang="zh-CN"/>
                <a:t>~</a:t>
              </a:r>
              <a:endParaRPr lang="en-US" altLang="zh-CN"/>
            </a:p>
          </p:txBody>
        </p:sp>
        <p:sp>
          <p:nvSpPr>
            <p:cNvPr id="12" name="文本框 11"/>
            <p:cNvSpPr txBox="1"/>
            <p:nvPr/>
          </p:nvSpPr>
          <p:spPr>
            <a:xfrm rot="19860000">
              <a:off x="6616" y="5078"/>
              <a:ext cx="2086" cy="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大猪蹄子</a:t>
              </a:r>
              <a:r>
                <a:rPr lang="en-US" altLang="zh-CN" baseline="30000"/>
                <a:t>mua</a:t>
              </a:r>
              <a:r>
                <a:rPr lang="en-US" altLang="zh-CN"/>
                <a:t>~</a:t>
              </a:r>
              <a:endParaRPr lang="en-US" altLang="zh-CN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133" y="772"/>
              <a:ext cx="1725" cy="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老公</a:t>
              </a:r>
              <a:r>
                <a:rPr lang="en-US" altLang="zh-CN"/>
                <a:t>~</a:t>
              </a:r>
              <a:endParaRPr lang="en-US" altLang="zh-CN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426" y="332"/>
              <a:ext cx="615" cy="135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r>
                <a:rPr lang="zh-CN" altLang="en-US"/>
                <a:t>亲爱的</a:t>
              </a:r>
              <a:r>
                <a:rPr lang="en-US" altLang="zh-CN"/>
                <a:t>~</a:t>
              </a:r>
              <a:endParaRPr lang="en-US" altLang="zh-CN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20000">
        <p:wedge/>
      </p:transition>
    </mc:Choice>
    <mc:Fallback>
      <p:transition spd="slow" advClick="0" advTm="20000">
        <p:wedg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4" grpId="0" animBg="1"/>
      <p:bldP spid="25" grpId="0" animBg="1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90525" y="713740"/>
            <a:ext cx="8456295" cy="4592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最最亲爱的大猪蹄子：</a:t>
            </a:r>
            <a:endParaRPr lang="zh-CN" altLang="en-US" sz="1400" dirty="0">
              <a:solidFill>
                <a:srgbClr val="AD969E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  相恋</a:t>
            </a:r>
            <a:r>
              <a:rPr lang="en-US" altLang="zh-CN" sz="14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30</a:t>
            </a:r>
            <a:r>
              <a:rPr lang="zh-CN" altLang="en-US" sz="14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天以来真心觉得时间有时转瞬即逝，有时又寸阴若岁。但用一句话概括来说便是</a:t>
            </a:r>
            <a:r>
              <a:rPr lang="en-US" altLang="zh-CN" sz="14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--</a:t>
            </a:r>
            <a:r>
              <a:rPr lang="zh-CN" altLang="en-US" sz="14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与你相爱，我很快乐。</a:t>
            </a:r>
            <a:endParaRPr lang="zh-CN" altLang="en-US" sz="1400" dirty="0">
              <a:solidFill>
                <a:srgbClr val="AD969E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  我记得你的许多。记得你帮我激活</a:t>
            </a:r>
            <a:r>
              <a:rPr lang="en-US" altLang="zh-CN" sz="14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IDEA</a:t>
            </a:r>
            <a:r>
              <a:rPr lang="zh-CN" altLang="en-US" sz="14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软件的执著；记得给我实现支付功能的积极；记得为我提供论文修改意见以及修改格式错误时的认真；记得为我提供工作上的帮助时的可爱；记得惹我生气时的慌张；记得对我说超级甜腻的情话；记得你对我的思念和宠爱。。。。。。</a:t>
            </a:r>
            <a:endParaRPr lang="zh-CN" altLang="en-US" sz="1400" dirty="0">
              <a:solidFill>
                <a:srgbClr val="AD969E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  我有许多的担心。我担心我们的甜蜜期会有结束的一天；担心我们未来会有更多的分歧；担心未来的我们在现实面前无能为力；担心有一天我的感情会变淡；担心我们会有生老病死的无奈。。。。。。</a:t>
            </a:r>
            <a:endParaRPr lang="zh-CN" altLang="en-US" sz="1400" dirty="0">
              <a:solidFill>
                <a:srgbClr val="AD969E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  虽然未来的路不会一帆风顺，但我希望我们心中装着彼此，一同面对，一同努力！</a:t>
            </a:r>
            <a:endParaRPr lang="zh-CN" altLang="en-US" sz="1400" dirty="0">
              <a:solidFill>
                <a:srgbClr val="AD969E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  记得我爱你，也要记得时时刻刻想我爱我哦</a:t>
            </a:r>
            <a:r>
              <a:rPr lang="en-US" altLang="zh-CN" sz="14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~~</a:t>
            </a:r>
            <a:r>
              <a:rPr lang="en-US" altLang="zh-CN" sz="15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                                                       </a:t>
            </a:r>
            <a:endParaRPr lang="zh-CN" altLang="en-US" sz="1500" dirty="0">
              <a:solidFill>
                <a:srgbClr val="AD969E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 (*^o^)人(^o^*)                           </a:t>
            </a:r>
            <a:r>
              <a:rPr lang="zh-CN" altLang="en-US" sz="1800" dirty="0">
                <a:solidFill>
                  <a:srgbClr val="AD969E"/>
                </a:solidFill>
                <a:latin typeface="Jokerman" panose="04090605060D06020702" charset="0"/>
                <a:ea typeface="幼圆" panose="02010509060101010101" pitchFamily="49" charset="-122"/>
                <a:cs typeface="Jokerman" panose="04090605060D06020702" charset="0"/>
              </a:rPr>
              <a:t>    </a:t>
            </a:r>
            <a:r>
              <a:rPr lang="zh-CN" altLang="en-US" sz="2400" dirty="0">
                <a:solidFill>
                  <a:srgbClr val="AD969E"/>
                </a:solidFill>
                <a:latin typeface="Jokerman" panose="04090605060D06020702" charset="0"/>
                <a:ea typeface="幼圆" panose="02010509060101010101" pitchFamily="49" charset="-122"/>
                <a:cs typeface="Jokerman" panose="04090605060D06020702" charset="0"/>
              </a:rPr>
              <a:t>                       </a:t>
            </a:r>
            <a:r>
              <a:rPr lang="en-US" altLang="zh-CN" sz="2400" dirty="0">
                <a:solidFill>
                  <a:srgbClr val="AD969E"/>
                </a:solidFill>
                <a:latin typeface="Jokerman" panose="04090605060D06020702" charset="0"/>
                <a:ea typeface="幼圆" panose="02010509060101010101" pitchFamily="49" charset="-122"/>
                <a:cs typeface="Jokerman" panose="04090605060D06020702" charset="0"/>
              </a:rPr>
              <a:t>by</a:t>
            </a:r>
            <a:endParaRPr lang="en-US" altLang="zh-CN" sz="1500" dirty="0">
              <a:solidFill>
                <a:srgbClr val="AD969E"/>
              </a:solidFill>
              <a:latin typeface="Jokerman" panose="04090605060D06020702" charset="0"/>
              <a:ea typeface="幼圆" panose="02010509060101010101" pitchFamily="49" charset="-122"/>
              <a:cs typeface="Jokerman" panose="04090605060D06020702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500" dirty="0">
                <a:solidFill>
                  <a:srgbClr val="AD969E"/>
                </a:solidFill>
                <a:latin typeface="Jokerman" panose="04090605060D06020702" charset="0"/>
                <a:ea typeface="幼圆" panose="02010509060101010101" pitchFamily="49" charset="-122"/>
                <a:cs typeface="Jokerman" panose="04090605060D06020702" charset="0"/>
              </a:rPr>
              <a:t>                                                                                                                                           </a:t>
            </a:r>
            <a:r>
              <a:rPr lang="zh-CN" altLang="en-US" sz="1500" dirty="0">
                <a:solidFill>
                  <a:srgbClr val="AD969E"/>
                </a:solidFill>
                <a:latin typeface="Jokerman" panose="04090605060D06020702" charset="0"/>
                <a:ea typeface="幼圆" panose="02010509060101010101" pitchFamily="49" charset="-122"/>
                <a:cs typeface="Jokerman" panose="04090605060D06020702" charset="0"/>
              </a:rPr>
              <a:t>小宝贝</a:t>
            </a:r>
            <a:endParaRPr lang="zh-CN" altLang="en-US" sz="1500" dirty="0">
              <a:solidFill>
                <a:srgbClr val="AD969E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  </a:t>
            </a:r>
            <a:endParaRPr lang="zh-CN" altLang="en-US" sz="1500" dirty="0">
              <a:solidFill>
                <a:srgbClr val="AD969E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4" name="心形 23"/>
          <p:cNvSpPr/>
          <p:nvPr/>
        </p:nvSpPr>
        <p:spPr>
          <a:xfrm rot="19800000">
            <a:off x="7489825" y="455930"/>
            <a:ext cx="427355" cy="405765"/>
          </a:xfrm>
          <a:prstGeom prst="heart">
            <a:avLst/>
          </a:prstGeom>
          <a:solidFill>
            <a:srgbClr val="E9B4CD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srgbClr val="E9B4CD"/>
              </a:solidFill>
            </a:endParaRPr>
          </a:p>
        </p:txBody>
      </p:sp>
      <p:sp>
        <p:nvSpPr>
          <p:cNvPr id="25" name="心形 24"/>
          <p:cNvSpPr/>
          <p:nvPr/>
        </p:nvSpPr>
        <p:spPr>
          <a:xfrm rot="2700000">
            <a:off x="7759700" y="485775"/>
            <a:ext cx="415290" cy="373380"/>
          </a:xfrm>
          <a:prstGeom prst="heart">
            <a:avLst/>
          </a:prstGeom>
          <a:solidFill>
            <a:srgbClr val="E9B4CD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srgbClr val="E9B4CD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696220" y="119023"/>
            <a:ext cx="1968500" cy="629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500" b="1" dirty="0" smtClean="0">
                <a:solidFill>
                  <a:srgbClr val="DEACC7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想对你说</a:t>
            </a:r>
            <a:endParaRPr lang="zh-CN" altLang="en-US" sz="3500" b="1" dirty="0">
              <a:solidFill>
                <a:srgbClr val="DEACC7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770504" y="5342858"/>
            <a:ext cx="159842" cy="159842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363272" y="5342858"/>
            <a:ext cx="123825" cy="123825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7494270" y="5815965"/>
            <a:ext cx="107950" cy="156845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54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7770495" y="5815965"/>
            <a:ext cx="185420" cy="157480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7770283" y="5306324"/>
            <a:ext cx="65462" cy="65462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7172069" y="5386130"/>
            <a:ext cx="58738" cy="58737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364101" y="5998236"/>
            <a:ext cx="159842" cy="159842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1906927" y="5973505"/>
            <a:ext cx="122238" cy="122237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3347085" y="5386070"/>
            <a:ext cx="217170" cy="254635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224552" y="5998270"/>
            <a:ext cx="122238" cy="122237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lang="zh-CN" altLang="en-US"/>
          </a:p>
        </p:txBody>
      </p:sp>
      <p:sp>
        <p:nvSpPr>
          <p:cNvPr id="5" name="心形 4" title="老公 mua"/>
          <p:cNvSpPr/>
          <p:nvPr/>
        </p:nvSpPr>
        <p:spPr>
          <a:xfrm>
            <a:off x="5565775" y="3841750"/>
            <a:ext cx="981075" cy="581660"/>
          </a:xfrm>
          <a:prstGeom prst="heart">
            <a:avLst/>
          </a:prstGeom>
          <a:gradFill>
            <a:gsLst>
              <a:gs pos="0">
                <a:schemeClr val="accent2">
                  <a:lumMod val="51000"/>
                  <a:alpha val="21000"/>
                  <a:lumOff val="49000"/>
                </a:schemeClr>
              </a:gs>
              <a:gs pos="50000">
                <a:schemeClr val="accent2">
                  <a:lumMod val="105000"/>
                  <a:satMod val="103000"/>
                  <a:tint val="73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</a:schemeClr>
              </a:gs>
            </a:gsLst>
          </a:gradFill>
          <a:ln>
            <a:noFill/>
          </a:ln>
          <a:effectLst/>
          <a:scene3d>
            <a:camera prst="perspectiveLeft">
              <a:rot lat="1200000" lon="1200000" rev="0"/>
            </a:camera>
            <a:lightRig rig="contrasting" dir="t">
              <a:rot lat="0" lon="0" rev="0"/>
            </a:lightRig>
          </a:scene3d>
          <a:sp3d extrusionH="82550" prstMaterial="plastic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23105" y="3689985"/>
            <a:ext cx="314325" cy="314325"/>
          </a:xfrm>
          <a:prstGeom prst="rect">
            <a:avLst/>
          </a:prstGeom>
        </p:spPr>
      </p:pic>
      <p:pic>
        <p:nvPicPr>
          <p:cNvPr id="10" name="图片 9" descr="u_2512712476_3288659706&amp;fm_26&amp;gp_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30" y="132080"/>
            <a:ext cx="565150" cy="559435"/>
          </a:xfrm>
          <a:prstGeom prst="rect">
            <a:avLst/>
          </a:prstGeom>
        </p:spPr>
      </p:pic>
      <p:sp>
        <p:nvSpPr>
          <p:cNvPr id="9" name="心形 8"/>
          <p:cNvSpPr/>
          <p:nvPr/>
        </p:nvSpPr>
        <p:spPr>
          <a:xfrm rot="19800000">
            <a:off x="2773513" y="143144"/>
            <a:ext cx="581123" cy="536929"/>
          </a:xfrm>
          <a:prstGeom prst="heart">
            <a:avLst/>
          </a:prstGeom>
          <a:solidFill>
            <a:srgbClr val="E9B4CD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15">
              <a:solidFill>
                <a:srgbClr val="E9B4CD"/>
              </a:solidFill>
            </a:endParaRPr>
          </a:p>
        </p:txBody>
      </p:sp>
      <p:sp>
        <p:nvSpPr>
          <p:cNvPr id="11" name="心形 10"/>
          <p:cNvSpPr/>
          <p:nvPr/>
        </p:nvSpPr>
        <p:spPr>
          <a:xfrm rot="2700000">
            <a:off x="3048633" y="86536"/>
            <a:ext cx="548975" cy="507223"/>
          </a:xfrm>
          <a:prstGeom prst="heart">
            <a:avLst/>
          </a:prstGeom>
          <a:solidFill>
            <a:srgbClr val="E9B4CD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15">
              <a:solidFill>
                <a:srgbClr val="E9B4CD"/>
              </a:solidFill>
            </a:endParaRPr>
          </a:p>
        </p:txBody>
      </p:sp>
      <p:sp>
        <p:nvSpPr>
          <p:cNvPr id="12" name="心形 11"/>
          <p:cNvSpPr/>
          <p:nvPr/>
        </p:nvSpPr>
        <p:spPr>
          <a:xfrm rot="19800000">
            <a:off x="7235190" y="2388870"/>
            <a:ext cx="427355" cy="367030"/>
          </a:xfrm>
          <a:prstGeom prst="hear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15">
              <a:solidFill>
                <a:srgbClr val="E9B4CD"/>
              </a:solidFill>
            </a:endParaRPr>
          </a:p>
        </p:txBody>
      </p:sp>
      <p:sp>
        <p:nvSpPr>
          <p:cNvPr id="14" name="心形 13"/>
          <p:cNvSpPr/>
          <p:nvPr/>
        </p:nvSpPr>
        <p:spPr>
          <a:xfrm rot="2700000">
            <a:off x="1600835" y="1457960"/>
            <a:ext cx="374650" cy="373380"/>
          </a:xfrm>
          <a:prstGeom prst="hear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1015">
              <a:solidFill>
                <a:srgbClr val="E9B4CD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947035" y="4631690"/>
            <a:ext cx="2540000" cy="299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♡ლξ˘❥˘ჴ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154805" y="1495425"/>
            <a:ext cx="2540000" cy="299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♥(๑&gt; ₃ &lt;)♥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20000">
        <p:comb/>
      </p:transition>
    </mc:Choice>
    <mc:Fallback>
      <p:transition spd="slow" advClick="0" advTm="20000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500"/>
                            </p:stCondLst>
                            <p:childTnLst>
                              <p:par>
                                <p:cTn id="21" presetID="9" presetClass="path" presetSubtype="0" accel="50000" decel="5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C 0.012 -0.018 0.033 -0.044 0.058 -0.044 C 0.095 -0.044 0.125 -0.017 0.125 0.017 C 0.125 0.028 0.122 0.038 0.116 0.047 C 0.117 0.047 0 0.182 0 0.183 C 0 0.182 -0.117 0.047 -0.116 0.047 C -0.122 0.038 -0.125 0.028 -0.125 0.017 C -0.125 -0.017 -0.095 -0.044 -0.057 -0.044 C -0.033 -0.044 -0.012 -0.018 0 0 Z" pathEditMode="relative" ptsTypes="">
                                      <p:cBhvr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12 -0.018 0.033 -0.044 0.058 -0.044 C 0.095 -0.044 0.125 -0.017 0.125 0.017 C 0.125 0.028 0.122 0.038 0.116 0.047 C 0.117 0.047 0 0.182 0 0.183 C 0 0.182 -0.117 0.047 -0.116 0.047 C -0.122 0.038 -0.125 0.028 -0.125 0.017 C -0.125 -0.017 -0.095 -0.044 -0.057 -0.044 C -0.033 -0.044 -0.012 -0.018 0 0 Z" pathEditMode="relative" ptsTypes="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1 0.034 0.011 0.065 0.028 0.085 C 0.028 0.086 0.055 0.113 0.055 0.112 C 0.07 0.127 0.079 0.148 0.079 0.17 C 0.079 0.214 0.044 0.249 0 0.25 C -0.044 0.249 -0.079 0.214 -0.079 0.17 C -0.079 0.148 -0.07 0.127 -0.055 0.112 C -0.055 0.113 -0.028 0.086 -0.028 0.085 C -0.011 0.065 -0.001 0.034 0 0 Z" pathEditMode="relative" ptsTypes="">
                                      <p:cBhvr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1 0.034 0.011 0.065 0.028 0.085 C 0.028 0.086 0.055 0.113 0.055 0.112 C 0.07 0.127 0.079 0.148 0.079 0.17 C 0.079 0.214 0.044 0.249 0 0.25 C -0.044 0.249 -0.079 0.214 -0.079 0.17 C -0.079 0.148 -0.07 0.127 -0.055 0.112 C -0.055 0.113 -0.028 0.086 -0.028 0.085 C -0.011 0.065 -0.001 0.034 0 0 Z" pathEditMode="relative" ptsTypes="">
                                      <p:cBhvr>
                                        <p:cTn id="3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  <p:bldP spid="25" grpId="0" bldLvl="0" animBg="1"/>
      <p:bldP spid="28" grpId="0"/>
      <p:bldP spid="12" grpId="0" animBg="1"/>
      <p:bldP spid="12" grpId="1" animBg="1"/>
      <p:bldP spid="14" grpId="0" animBg="1"/>
      <p:bldP spid="14" grpId="1" animBg="1"/>
      <p:bldP spid="15" grpId="0"/>
      <p:bldP spid="15" grpId="1"/>
      <p:bldP spid="16" grpId="0"/>
      <p:bldP spid="1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椭圆 36"/>
          <p:cNvSpPr/>
          <p:nvPr/>
        </p:nvSpPr>
        <p:spPr>
          <a:xfrm>
            <a:off x="4770504" y="5342858"/>
            <a:ext cx="159842" cy="159842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363272" y="5342858"/>
            <a:ext cx="123825" cy="123825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494466" y="5924783"/>
            <a:ext cx="116880" cy="116880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54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7797172" y="5876667"/>
            <a:ext cx="90488" cy="90488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7770283" y="5306324"/>
            <a:ext cx="65462" cy="65462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7172069" y="5386130"/>
            <a:ext cx="58738" cy="58737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364101" y="5998236"/>
            <a:ext cx="159842" cy="159842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906927" y="5973505"/>
            <a:ext cx="122238" cy="122237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" y="-920"/>
            <a:ext cx="9135879" cy="5143500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2025632" y="1794569"/>
            <a:ext cx="6783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-150" dirty="0">
                <a:solidFill>
                  <a:srgbClr val="AD969E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恋</a:t>
            </a:r>
            <a:endParaRPr lang="zh-CN" altLang="en-US" sz="4000" spc="-150" dirty="0">
              <a:solidFill>
                <a:srgbClr val="AD969E"/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528101" y="1800919"/>
            <a:ext cx="6783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-150" dirty="0">
                <a:solidFill>
                  <a:srgbClr val="AD969E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上</a:t>
            </a:r>
            <a:endParaRPr lang="zh-CN" altLang="en-US" sz="4000" spc="-150" dirty="0">
              <a:solidFill>
                <a:srgbClr val="AD969E"/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017870" y="1800919"/>
            <a:ext cx="6783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-150" dirty="0">
                <a:solidFill>
                  <a:srgbClr val="AD969E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有</a:t>
            </a:r>
            <a:endParaRPr lang="zh-CN" altLang="en-US" sz="4000" spc="-150" dirty="0">
              <a:solidFill>
                <a:srgbClr val="AD969E"/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495480" y="1800919"/>
            <a:ext cx="6783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-150" dirty="0">
                <a:solidFill>
                  <a:srgbClr val="AD969E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你</a:t>
            </a:r>
            <a:endParaRPr lang="zh-CN" altLang="en-US" sz="4000" spc="-150" dirty="0">
              <a:solidFill>
                <a:srgbClr val="AD969E"/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2065270" y="1406601"/>
            <a:ext cx="889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spc="-300" dirty="0" err="1">
                <a:solidFill>
                  <a:srgbClr val="DEACC7"/>
                </a:solidFill>
                <a:latin typeface="S2G love" panose="02000609000000000000" pitchFamily="49" charset="-128"/>
                <a:ea typeface="S2G love" panose="02000609000000000000" pitchFamily="49" charset="-128"/>
              </a:rPr>
              <a:t>oving</a:t>
            </a:r>
            <a:endParaRPr lang="zh-CN" altLang="en-US" sz="2800" i="1" spc="-300" dirty="0">
              <a:solidFill>
                <a:srgbClr val="DEACC7"/>
              </a:solidFill>
              <a:latin typeface="S2G love" panose="02000609000000000000" pitchFamily="49" charset="-128"/>
              <a:ea typeface="S2G love" panose="02000609000000000000" pitchFamily="49" charset="-128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019757" y="1457402"/>
            <a:ext cx="81624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0" i="1" spc="-300" dirty="0">
                <a:solidFill>
                  <a:srgbClr val="DEACC7"/>
                </a:solidFill>
                <a:latin typeface="GoodVibrationsROB" panose="02000400000000000000" pitchFamily="2" charset="0"/>
                <a:ea typeface="S2G love" panose="02000609000000000000" pitchFamily="49" charset="-128"/>
              </a:rPr>
              <a:t>L</a:t>
            </a:r>
            <a:endParaRPr lang="zh-CN" altLang="en-US" sz="7000" i="1" spc="-300" dirty="0">
              <a:solidFill>
                <a:srgbClr val="DEACC7"/>
              </a:solidFill>
              <a:latin typeface="GoodVibrationsROB" panose="02000400000000000000" pitchFamily="2" charset="0"/>
              <a:ea typeface="S2G love" panose="02000609000000000000" pitchFamily="49" charset="-128"/>
            </a:endParaRPr>
          </a:p>
        </p:txBody>
      </p:sp>
      <p:sp>
        <p:nvSpPr>
          <p:cNvPr id="51" name="文本框 50"/>
          <p:cNvSpPr txBox="1"/>
          <p:nvPr/>
        </p:nvSpPr>
        <p:spPr>
          <a:xfrm rot="20603377">
            <a:off x="3922037" y="1591520"/>
            <a:ext cx="50366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0" i="1" spc="-300" dirty="0">
                <a:solidFill>
                  <a:srgbClr val="AD969E"/>
                </a:solidFill>
                <a:latin typeface="GoodVibrationsROB" panose="02000400000000000000" pitchFamily="2" charset="0"/>
                <a:ea typeface="S2G love" panose="02000609000000000000" pitchFamily="49" charset="-128"/>
              </a:rPr>
              <a:t>y</a:t>
            </a:r>
            <a:endParaRPr lang="zh-CN" altLang="en-US" sz="7000" i="1" spc="-300" dirty="0">
              <a:solidFill>
                <a:srgbClr val="AD969E"/>
              </a:solidFill>
              <a:latin typeface="GoodVibrationsROB" panose="02000400000000000000" pitchFamily="2" charset="0"/>
              <a:ea typeface="S2G love" panose="02000609000000000000" pitchFamily="49" charset="-128"/>
            </a:endParaRPr>
          </a:p>
        </p:txBody>
      </p:sp>
      <p:sp>
        <p:nvSpPr>
          <p:cNvPr id="52" name="文本框 51"/>
          <p:cNvSpPr txBox="1"/>
          <p:nvPr/>
        </p:nvSpPr>
        <p:spPr>
          <a:xfrm rot="20603377">
            <a:off x="4283003" y="1804318"/>
            <a:ext cx="41870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500" i="1" spc="-300" dirty="0" err="1">
                <a:solidFill>
                  <a:srgbClr val="AD969E"/>
                </a:solidFill>
                <a:latin typeface="GoodVibrationsROB" panose="02000400000000000000" pitchFamily="2" charset="0"/>
                <a:ea typeface="S2G love" panose="02000609000000000000" pitchFamily="49" charset="-128"/>
              </a:rPr>
              <a:t>ou</a:t>
            </a:r>
            <a:endParaRPr lang="zh-CN" altLang="en-US" sz="3500" i="1" spc="-300" dirty="0">
              <a:solidFill>
                <a:srgbClr val="AD969E"/>
              </a:solidFill>
              <a:latin typeface="GoodVibrationsROB" panose="02000400000000000000" pitchFamily="2" charset="0"/>
              <a:ea typeface="S2G love" panose="02000609000000000000" pitchFamily="49" charset="-128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948430" y="1501415"/>
            <a:ext cx="6783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-150" dirty="0">
                <a:solidFill>
                  <a:srgbClr val="AD969E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日</a:t>
            </a:r>
            <a:endParaRPr lang="zh-CN" altLang="en-US" sz="4000" spc="-150" dirty="0">
              <a:solidFill>
                <a:srgbClr val="AD969E"/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4411985" y="1501415"/>
            <a:ext cx="6783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pc="-150" dirty="0">
                <a:solidFill>
                  <a:srgbClr val="AD969E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子</a:t>
            </a:r>
            <a:endParaRPr lang="zh-CN" altLang="en-US" sz="4000" spc="-150" dirty="0">
              <a:solidFill>
                <a:srgbClr val="AD969E"/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765544" y="2627001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AD969E"/>
                </a:solidFill>
                <a:latin typeface="S2G love" panose="02000609000000000000" pitchFamily="49" charset="-128"/>
                <a:ea typeface="S2G love" panose="02000609000000000000" pitchFamily="49" charset="-128"/>
              </a:rPr>
              <a:t>Loving you is more then </a:t>
            </a:r>
            <a:endParaRPr lang="zh-CN" altLang="en-US" sz="1600" dirty="0">
              <a:solidFill>
                <a:srgbClr val="AD969E"/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019777" y="2402462"/>
            <a:ext cx="2544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AD969E"/>
                </a:solidFill>
                <a:latin typeface="S2G love" panose="02000609000000000000" pitchFamily="49" charset="-128"/>
                <a:ea typeface="S2G love" panose="02000609000000000000" pitchFamily="49" charset="-128"/>
              </a:rPr>
              <a:t>just a dream </a:t>
            </a:r>
            <a:r>
              <a:rPr lang="en-US" altLang="zh-CN" sz="1600" dirty="0">
                <a:solidFill>
                  <a:srgbClr val="DEACC7"/>
                </a:solidFill>
                <a:latin typeface="S2G love" panose="02000609000000000000" pitchFamily="49" charset="-128"/>
                <a:ea typeface="S2G love" panose="02000609000000000000" pitchFamily="49" charset="-128"/>
              </a:rPr>
              <a:t>come</a:t>
            </a:r>
            <a:r>
              <a:rPr lang="en-US" altLang="zh-CN" sz="1600" dirty="0">
                <a:solidFill>
                  <a:srgbClr val="A0848F"/>
                </a:solidFill>
                <a:latin typeface="S2G love" panose="02000609000000000000" pitchFamily="49" charset="-128"/>
                <a:ea typeface="S2G love" panose="02000609000000000000" pitchFamily="49" charset="-128"/>
              </a:rPr>
              <a:t> </a:t>
            </a:r>
            <a:r>
              <a:rPr lang="en-US" altLang="zh-CN" sz="1600" dirty="0">
                <a:solidFill>
                  <a:srgbClr val="AD969E"/>
                </a:solidFill>
                <a:latin typeface="S2G love" panose="02000609000000000000" pitchFamily="49" charset="-128"/>
                <a:ea typeface="S2G love" panose="02000609000000000000" pitchFamily="49" charset="-128"/>
              </a:rPr>
              <a:t>true</a:t>
            </a:r>
            <a:r>
              <a:rPr lang="en-US" altLang="zh-CN" sz="1600" dirty="0">
                <a:solidFill>
                  <a:srgbClr val="A0848F"/>
                </a:solidFill>
                <a:latin typeface="S2G love" panose="02000609000000000000" pitchFamily="49" charset="-128"/>
                <a:ea typeface="S2G love" panose="02000609000000000000" pitchFamily="49" charset="-128"/>
              </a:rPr>
              <a:t>,</a:t>
            </a:r>
            <a:endParaRPr lang="zh-CN" altLang="en-US" sz="1600" dirty="0">
              <a:solidFill>
                <a:srgbClr val="A0848F"/>
              </a:solidFill>
            </a:endParaRPr>
          </a:p>
        </p:txBody>
      </p:sp>
      <p:sp>
        <p:nvSpPr>
          <p:cNvPr id="57" name="Freeform 5"/>
          <p:cNvSpPr/>
          <p:nvPr/>
        </p:nvSpPr>
        <p:spPr bwMode="auto">
          <a:xfrm>
            <a:off x="3326300" y="1550959"/>
            <a:ext cx="275223" cy="378862"/>
          </a:xfrm>
          <a:custGeom>
            <a:avLst/>
            <a:gdLst>
              <a:gd name="T0" fmla="*/ 94 w 267"/>
              <a:gd name="T1" fmla="*/ 0 h 370"/>
              <a:gd name="T2" fmla="*/ 99 w 267"/>
              <a:gd name="T3" fmla="*/ 32 h 370"/>
              <a:gd name="T4" fmla="*/ 151 w 267"/>
              <a:gd name="T5" fmla="*/ 70 h 370"/>
              <a:gd name="T6" fmla="*/ 247 w 267"/>
              <a:gd name="T7" fmla="*/ 263 h 370"/>
              <a:gd name="T8" fmla="*/ 228 w 267"/>
              <a:gd name="T9" fmla="*/ 314 h 370"/>
              <a:gd name="T10" fmla="*/ 187 w 267"/>
              <a:gd name="T11" fmla="*/ 369 h 370"/>
              <a:gd name="T12" fmla="*/ 185 w 267"/>
              <a:gd name="T13" fmla="*/ 369 h 370"/>
              <a:gd name="T14" fmla="*/ 158 w 267"/>
              <a:gd name="T15" fmla="*/ 339 h 370"/>
              <a:gd name="T16" fmla="*/ 97 w 267"/>
              <a:gd name="T17" fmla="*/ 153 h 370"/>
              <a:gd name="T18" fmla="*/ 94 w 267"/>
              <a:gd name="T19" fmla="*/ 221 h 370"/>
              <a:gd name="T20" fmla="*/ 161 w 267"/>
              <a:gd name="T21" fmla="*/ 370 h 370"/>
              <a:gd name="T22" fmla="*/ 29 w 267"/>
              <a:gd name="T23" fmla="*/ 132 h 370"/>
              <a:gd name="T24" fmla="*/ 94 w 267"/>
              <a:gd name="T25" fmla="*/ 0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67" h="370">
                <a:moveTo>
                  <a:pt x="94" y="0"/>
                </a:moveTo>
                <a:cubicBezTo>
                  <a:pt x="96" y="10"/>
                  <a:pt x="93" y="23"/>
                  <a:pt x="99" y="32"/>
                </a:cubicBezTo>
                <a:cubicBezTo>
                  <a:pt x="110" y="49"/>
                  <a:pt x="135" y="58"/>
                  <a:pt x="151" y="70"/>
                </a:cubicBezTo>
                <a:cubicBezTo>
                  <a:pt x="197" y="104"/>
                  <a:pt x="267" y="173"/>
                  <a:pt x="247" y="263"/>
                </a:cubicBezTo>
                <a:cubicBezTo>
                  <a:pt x="243" y="282"/>
                  <a:pt x="236" y="300"/>
                  <a:pt x="228" y="314"/>
                </a:cubicBezTo>
                <a:cubicBezTo>
                  <a:pt x="218" y="334"/>
                  <a:pt x="205" y="356"/>
                  <a:pt x="187" y="369"/>
                </a:cubicBezTo>
                <a:cubicBezTo>
                  <a:pt x="187" y="369"/>
                  <a:pt x="186" y="369"/>
                  <a:pt x="185" y="369"/>
                </a:cubicBezTo>
                <a:cubicBezTo>
                  <a:pt x="176" y="359"/>
                  <a:pt x="167" y="349"/>
                  <a:pt x="158" y="339"/>
                </a:cubicBezTo>
                <a:cubicBezTo>
                  <a:pt x="127" y="295"/>
                  <a:pt x="99" y="223"/>
                  <a:pt x="97" y="153"/>
                </a:cubicBezTo>
                <a:cubicBezTo>
                  <a:pt x="87" y="163"/>
                  <a:pt x="91" y="206"/>
                  <a:pt x="94" y="221"/>
                </a:cubicBezTo>
                <a:cubicBezTo>
                  <a:pt x="107" y="284"/>
                  <a:pt x="131" y="327"/>
                  <a:pt x="161" y="370"/>
                </a:cubicBezTo>
                <a:cubicBezTo>
                  <a:pt x="79" y="354"/>
                  <a:pt x="0" y="247"/>
                  <a:pt x="29" y="132"/>
                </a:cubicBezTo>
                <a:cubicBezTo>
                  <a:pt x="42" y="78"/>
                  <a:pt x="66" y="39"/>
                  <a:pt x="94" y="0"/>
                </a:cubicBezTo>
                <a:close/>
              </a:path>
            </a:pathLst>
          </a:custGeom>
          <a:solidFill>
            <a:srgbClr val="DEACC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0848F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713528" y="1562392"/>
            <a:ext cx="5052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A0848F"/>
                </a:solidFill>
              </a:rPr>
              <a:t>の</a:t>
            </a:r>
            <a:endParaRPr lang="zh-CN" altLang="en-US" sz="2400" dirty="0">
              <a:solidFill>
                <a:srgbClr val="A0848F"/>
              </a:solidFill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749892" y="3221135"/>
            <a:ext cx="321437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rgbClr val="E9B4C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恋上有你的日子，恋上你</a:t>
            </a:r>
            <a:r>
              <a:rPr lang="en-US" altLang="zh-CN" sz="1600" spc="300" dirty="0">
                <a:solidFill>
                  <a:srgbClr val="E9B4C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~~</a:t>
            </a:r>
            <a:endParaRPr lang="en-US" altLang="zh-CN" sz="1600" spc="300" dirty="0">
              <a:solidFill>
                <a:srgbClr val="E9B4C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9108463">
            <a:off x="-1748829" y="1281945"/>
            <a:ext cx="463769" cy="214616"/>
          </a:xfrm>
          <a:prstGeom prst="rect">
            <a:avLst/>
          </a:prstGeom>
          <a:noFill/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-3000000">
            <a:off x="-2600208" y="1975684"/>
            <a:ext cx="396810" cy="473801"/>
          </a:xfrm>
          <a:prstGeom prst="rect">
            <a:avLst/>
          </a:prstGeom>
          <a:noFill/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-3000000" flipH="1">
            <a:off x="-1945954" y="739381"/>
            <a:ext cx="314001" cy="258326"/>
          </a:xfrm>
          <a:prstGeom prst="rect">
            <a:avLst/>
          </a:prstGeom>
          <a:noFill/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4200000" flipV="1">
            <a:off x="-1422872" y="1507201"/>
            <a:ext cx="252353" cy="232593"/>
          </a:xfrm>
          <a:prstGeom prst="rect">
            <a:avLst/>
          </a:prstGeom>
          <a:noFill/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-3000000">
            <a:off x="-1951559" y="2040008"/>
            <a:ext cx="538611" cy="469899"/>
          </a:xfrm>
          <a:prstGeom prst="rect">
            <a:avLst/>
          </a:prstGeom>
          <a:noFill/>
        </p:spPr>
      </p:pic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-3000000" flipH="1">
            <a:off x="-4157066" y="795347"/>
            <a:ext cx="346781" cy="319628"/>
          </a:xfrm>
          <a:prstGeom prst="rect">
            <a:avLst/>
          </a:prstGeom>
          <a:noFill/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-4800000" flipH="1">
            <a:off x="-2506632" y="1139390"/>
            <a:ext cx="303502" cy="249689"/>
          </a:xfrm>
          <a:prstGeom prst="rect">
            <a:avLst/>
          </a:prstGeom>
          <a:noFill/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-3000000" flipH="1">
            <a:off x="-5132540" y="897534"/>
            <a:ext cx="550379" cy="452793"/>
          </a:xfrm>
          <a:prstGeom prst="rect">
            <a:avLst/>
          </a:prstGeom>
          <a:noFill/>
        </p:spPr>
      </p:pic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-4800000" flipH="1">
            <a:off x="-3332802" y="888350"/>
            <a:ext cx="336953" cy="277208"/>
          </a:xfrm>
          <a:prstGeom prst="rect">
            <a:avLst/>
          </a:prstGeom>
          <a:noFill/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4200000" flipH="1">
            <a:off x="-4917098" y="1615633"/>
            <a:ext cx="324825" cy="267231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9108463">
            <a:off x="-2190025" y="1435788"/>
            <a:ext cx="296818" cy="145661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-4800000" flipV="1">
            <a:off x="-1923152" y="1269617"/>
            <a:ext cx="278786" cy="229355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-3000000">
            <a:off x="-2581168" y="1754471"/>
            <a:ext cx="326434" cy="284790"/>
          </a:xfrm>
          <a:prstGeom prst="rect">
            <a:avLst/>
          </a:prstGeom>
          <a:noFill/>
        </p:spPr>
      </p:pic>
      <p:sp>
        <p:nvSpPr>
          <p:cNvPr id="6" name="文本框 5"/>
          <p:cNvSpPr txBox="1"/>
          <p:nvPr/>
        </p:nvSpPr>
        <p:spPr>
          <a:xfrm>
            <a:off x="665629" y="3917889"/>
            <a:ext cx="13639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spc="300" dirty="0">
                <a:solidFill>
                  <a:srgbClr val="E9B4CD"/>
                </a:solidFill>
                <a:latin typeface="方正舒体" panose="02010601030101010101" charset="-122"/>
                <a:ea typeface="方正舒体" panose="02010601030101010101" charset="-122"/>
              </a:rPr>
              <a:t>小宝贝</a:t>
            </a:r>
            <a:endParaRPr lang="zh-CN" altLang="en-US" sz="2800" spc="300" dirty="0">
              <a:solidFill>
                <a:srgbClr val="E9B4CD"/>
              </a:solidFill>
              <a:latin typeface="方正舒体" panose="02010601030101010101" charset="-122"/>
              <a:ea typeface="方正舒体" panose="0201060103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17532" y="3743264"/>
            <a:ext cx="11004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spc="300" dirty="0">
                <a:solidFill>
                  <a:srgbClr val="E9B4CD"/>
                </a:solidFill>
                <a:latin typeface="Vladimir Script" panose="03050402040407070305" charset="0"/>
                <a:ea typeface="微软雅黑" panose="020B0503020204020204" pitchFamily="34" charset="-122"/>
                <a:cs typeface="Vladimir Script" panose="03050402040407070305" charset="0"/>
              </a:rPr>
              <a:t>LOVE</a:t>
            </a:r>
            <a:endParaRPr lang="en-US" altLang="zh-CN" sz="2400" spc="300" dirty="0">
              <a:solidFill>
                <a:srgbClr val="E9B4CD"/>
              </a:solidFill>
              <a:latin typeface="Vladimir Script" panose="03050402040407070305" charset="0"/>
              <a:ea typeface="微软雅黑" panose="020B0503020204020204" pitchFamily="34" charset="-122"/>
              <a:cs typeface="Vladimir Script" panose="03050402040407070305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57650" y="3979484"/>
            <a:ext cx="1554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spc="300" dirty="0">
                <a:solidFill>
                  <a:srgbClr val="E9B4CD"/>
                </a:solidFill>
                <a:latin typeface="方正舒体" panose="02010601030101010101" charset="-122"/>
                <a:ea typeface="方正舒体" panose="02010601030101010101" charset="-122"/>
              </a:rPr>
              <a:t>大猪蹄子</a:t>
            </a:r>
            <a:endParaRPr lang="zh-CN" altLang="en-US" sz="2400" spc="300" dirty="0">
              <a:solidFill>
                <a:srgbClr val="E9B4CD"/>
              </a:solidFill>
              <a:latin typeface="方正舒体" panose="02010601030101010101" charset="-122"/>
              <a:ea typeface="方正舒体" panose="0201060103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97045" y="3558540"/>
            <a:ext cx="14725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spc="300" dirty="0">
                <a:solidFill>
                  <a:srgbClr val="E9B4CD"/>
                </a:solidFill>
                <a:latin typeface="Vladimir Script" panose="03050402040407070305" charset="0"/>
                <a:ea typeface="微软雅黑" panose="020B0503020204020204" pitchFamily="34" charset="-122"/>
                <a:cs typeface="Vladimir Script" panose="03050402040407070305" charset="0"/>
              </a:rPr>
              <a:t>forever</a:t>
            </a:r>
            <a:endParaRPr lang="en-US" altLang="zh-CN" sz="3600" spc="300" dirty="0">
              <a:solidFill>
                <a:srgbClr val="E9B4CD"/>
              </a:solidFill>
              <a:latin typeface="Vladimir Script" panose="03050402040407070305" charset="0"/>
              <a:ea typeface="微软雅黑" panose="020B0503020204020204" pitchFamily="34" charset="-122"/>
              <a:cs typeface="Vladimir Script" panose="03050402040407070305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 rot="21180000">
            <a:off x="967105" y="440690"/>
            <a:ext cx="4123055" cy="714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☆￣(＞。☆)时光不老</a:t>
            </a:r>
            <a:r>
              <a:rPr lang="en-US" altLang="zh-CN"/>
              <a:t>~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                      ☆￣(＞。☆)我们不散</a:t>
            </a:r>
            <a:r>
              <a:rPr lang="en-US" altLang="zh-CN"/>
              <a:t>~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20000">
        <p:dissolve/>
      </p:transition>
    </mc:Choice>
    <mc:Fallback>
      <p:transition spd="slow" advClick="0" advTm="2000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0" presetClass="path" presetSubtype="0" repeatCount="indefinite" accel="50000" decel="50000" fill="hold" nodeType="withEffect">
                                  <p:stCondLst>
                                    <p:cond delay="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3.41578E-6 5.7857E-7 C 0.17496 0.20875 0.34978 0.41796 0.56418 0.55913 C 0.77845 0.69984 1.16441 0.79727 1.28443 0.84517 " pathEditMode="relative" rAng="0" ptsTypes="AAA">
                                      <p:cBhvr>
                                        <p:cTn id="85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15" y="42259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8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8" presetID="19" presetClass="entr" presetSubtype="1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0" presetClass="path" presetSubtype="0" repeatCount="indefinite" accel="50000" decel="50000" fill="hold" nodeType="withEffect">
                                  <p:stCondLst>
                                    <p:cond delay="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91825E-6 -5.06827E-7 C 0.17495 0.20875 0.34977 0.41796 0.56417 0.55913 C 0.77844 0.69984 1.16441 0.79727 1.28443 0.84518 " pathEditMode="relative" rAng="0" ptsTypes="AAA">
                                      <p:cBhvr>
                                        <p:cTn id="93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15" y="42259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9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6" presetID="19" presetClass="entr" presetSubtype="1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0" presetClass="path" presetSubtype="0" repeatCount="indefinite" accel="50000" decel="50000" fill="hold" nodeType="withEffect">
                                  <p:stCondLst>
                                    <p:cond delay="1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3.41317E-6 -1.06688E-6 C 0.19774 0.21361 0.39443 0.42837 0.6363 0.57255 C 0.8779 0.71696 1.3132 0.81671 1.44858 0.86554 " pathEditMode="relative" rAng="0" ptsTypes="AAA">
                                      <p:cBhvr>
                                        <p:cTn id="101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429" y="43277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8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0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4" presetID="19" presetClass="entr" presetSubtype="1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2.33793E-6 6.75769E-7 C 0.17638 0.21939 0.35238 0.43971 0.5686 0.58759 C 0.78443 0.73571 1.17326 0.83846 1.29432 0.88868 " pathEditMode="relative" rAng="0" ptsTypes="AAA">
                                      <p:cBhvr>
                                        <p:cTn id="109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710" y="44434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1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2" presetID="19" presetClass="entr" presetSubtype="1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0" presetClass="path" presetSubtype="0" repeatCount="indefinite" accel="50000" decel="50000" fill="hold" nodeType="withEffect">
                                  <p:stCondLst>
                                    <p:cond delay="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4.72533E-6 3.80467E-6 C 0.19968 0.20365 0.39911 0.40847 0.64319 0.5464 C 0.88765 0.6841 1.32777 0.77898 1.46472 0.82619 " pathEditMode="relative" rAng="0" ptsTypes="AAA">
                                      <p:cBhvr>
                                        <p:cTn id="117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236" y="41310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1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0" presetID="19" presetClass="entr" presetSubtype="1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0" presetClass="path" presetSubtype="0" repeatCount="indefinite" accel="50000" decel="50000" fill="hold" nodeType="withEffect">
                                  <p:stCondLst>
                                    <p:cond delay="1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00065 0.01736 C 0.19709 0.23073 0.39391 0.4455 0.63538 0.58968 C 0.87712 0.73432 1.31229 0.83406 1.44793 0.88266 " pathEditMode="relative" rAng="0" ptsTypes="AAA">
                                      <p:cBhvr>
                                        <p:cTn id="125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429" y="43254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8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2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8" presetID="19" presetClass="entr" presetSubtype="1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0" presetClass="path" presetSubtype="0" repeatCount="indefinite" accel="50000" decel="50000" fill="hold" nodeType="withEffect">
                                  <p:stCondLst>
                                    <p:cond delay="1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1.31476E-6 3.38348E-6 C 0.19774 0.2136 0.39443 0.42837 0.63629 0.57255 C 0.8779 0.71696 1.3132 0.81671 1.44858 0.86554 " pathEditMode="relative" rAng="0" ptsTypes="AAA">
                                      <p:cBhvr>
                                        <p:cTn id="133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429" y="43277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8" presetClass="emph" presetSubtype="0" repeatCount="indefinite" fill="hold" nodeType="withEffect">
                                  <p:stCondLst>
                                    <p:cond delay="1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3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6" presetID="19" presetClass="entr" presetSubtype="10" repeatCount="indefinite" fill="hold" nodeType="withEffect">
                                  <p:stCondLst>
                                    <p:cond delay="1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0" presetClass="path" presetSubtype="0" repeatCount="indefinite" accel="50000" decel="50000" fill="hold" nodeType="withEffect">
                                  <p:stCondLst>
                                    <p:cond delay="1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59281E-6 -9.60426E-7 C 0.19773 0.21361 0.39456 0.42837 0.63629 0.57255 C 0.87789 0.71696 1.3132 0.81671 1.44858 0.86554 " pathEditMode="relative" rAng="0" ptsTypes="AAA">
                                      <p:cBhvr>
                                        <p:cTn id="141" dur="3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429" y="43277"/>
                                    </p:animMotion>
                                  </p:childTnLst>
                                </p:cTn>
                              </p:par>
                              <p:par>
                                <p:cTn id="142" presetID="8" presetClass="emph" presetSubtype="0" repeatCount="indefinite" fill="hold" nodeType="withEffect">
                                  <p:stCondLst>
                                    <p:cond delay="1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43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4" presetID="19" presetClass="entr" presetSubtype="10" repeatCount="indefinite" fill="hold" nodeType="withEffect">
                                  <p:stCondLst>
                                    <p:cond delay="1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0" presetClass="path" presetSubtype="0" repeatCount="indefinite" accel="50000" decel="50000" fill="hold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2.35355E-6 -3.8579E-6 C 0.1799 0.21083 0.35876 0.42236 0.57902 0.56423 C 0.79862 0.70702 1.19474 0.8056 1.31789 0.85374 " pathEditMode="relative" rAng="0" ptsTypes="AAA">
                                      <p:cBhvr>
                                        <p:cTn id="149" dur="3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4" y="42675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8" presetClass="emph" presetSubtype="0" repeatCount="indefinite" fill="hold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51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2" presetID="19" presetClass="entr" presetSubtype="10" repeatCount="indefinite" fill="hold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0" presetClass="path" presetSubtype="0" repeatCount="indefinite" accel="50000" decel="50000" fill="hold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2.42905E-6 -3.55705E-6 C 0.20398 0.20597 0.40679 0.4131 0.65608 0.55219 C 0.90497 0.69151 1.35394 0.78778 1.49349 0.83476 " pathEditMode="relative" rAng="0" ptsTypes="AAA">
                                      <p:cBhvr>
                                        <p:cTn id="15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668" y="41726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8" presetClass="emph" presetSubtype="0" repeatCount="indefinite" fill="hold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5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0" presetID="19" presetClass="entr" presetSubtype="10" repeatCount="indefinite" fill="hold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0" presetClass="path" presetSubtype="0" repeatCount="indefinite" accel="50000" decel="50000" fill="hold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4.32179E-6 3.4853E-6 C 0.18315 0.24855 0.36592 0.4978 0.59047 0.66605 C 0.81476 0.8336 1.21856 0.94978 1.34431 1.00694 " pathEditMode="relative" rAng="0" ptsTypes="AAA">
                                      <p:cBhvr>
                                        <p:cTn id="165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209" y="50336"/>
                                    </p:animMotion>
                                  </p:childTnLst>
                                </p:cTn>
                              </p:par>
                              <p:par>
                                <p:cTn id="166" presetID="8" presetClass="emph" presetSubtype="0" repeatCount="indefinite" fill="hold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16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8" presetID="19" presetClass="entr" presetSubtype="10" repeatCount="indefinite" fill="hold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0" presetClass="path" presetSubtype="0" repeatCount="indefinite" accel="50000" decel="50000" fill="hold" nodeType="withEffect">
                                  <p:stCondLst>
                                    <p:cond delay="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261 0.01782 C 0.17756 0.2261 0.35265 0.43577 0.56678 0.57556 C 0.78105 0.71696 1.16702 0.81462 1.28704 0.86206 " pathEditMode="relative" rAng="0" ptsTypes="AAA">
                                      <p:cBhvr>
                                        <p:cTn id="173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15" y="42212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8" presetClass="emph" presetSubtype="0" repeatCount="indefinite" fill="hold" nodeType="withEffect">
                                  <p:stCondLst>
                                    <p:cond delay="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7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6" presetID="19" presetClass="entr" presetSubtype="10" repeatCount="indefinite" fill="hold" nodeType="withEffect">
                                  <p:stCondLst>
                                    <p:cond delay="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0" presetClass="path" presetSubtype="0" repeatCount="indefinite" accel="50000" decel="50000" fill="hold" nodeType="withEffect">
                                  <p:stCondLst>
                                    <p:cond delay="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33741E-6 3.6473E-6 C 0.19969 0.20365 0.39912 0.40847 0.6432 0.5464 C 0.88766 0.6841 1.32778 0.77898 1.46473 0.82619 " pathEditMode="relative" rAng="0" ptsTypes="AAA">
                                      <p:cBhvr>
                                        <p:cTn id="181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236" y="41310"/>
                                    </p:animMotion>
                                  </p:childTnLst>
                                </p:cTn>
                              </p:par>
                              <p:par>
                                <p:cTn id="182" presetID="8" presetClass="emph" presetSubtype="0" repeatCount="indefinite" fill="hold" nodeType="withEffect">
                                  <p:stCondLst>
                                    <p:cond delay="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8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4" presetID="19" presetClass="entr" presetSubtype="10" repeatCount="indefinite" fill="hold" nodeType="withEffect">
                                  <p:stCondLst>
                                    <p:cond delay="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5" grpId="1"/>
      <p:bldP spid="46" grpId="0"/>
      <p:bldP spid="46" grpId="1"/>
      <p:bldP spid="47" grpId="0"/>
      <p:bldP spid="47" grpId="1"/>
      <p:bldP spid="48" grpId="0"/>
      <p:bldP spid="48" grpId="1"/>
      <p:bldP spid="49" grpId="0"/>
      <p:bldP spid="50" grpId="0"/>
      <p:bldP spid="51" grpId="0"/>
      <p:bldP spid="52" grpId="0"/>
      <p:bldP spid="53" grpId="0"/>
      <p:bldP spid="53" grpId="1"/>
      <p:bldP spid="54" grpId="0"/>
      <p:bldP spid="54" grpId="1"/>
      <p:bldP spid="56" grpId="0"/>
      <p:bldP spid="57" grpId="0" animBg="1"/>
      <p:bldP spid="58" grpId="0"/>
      <p:bldP spid="58" grpId="1"/>
      <p:bldP spid="7" grpId="0"/>
      <p:bldP spid="7" grpId="1"/>
      <p:bldP spid="6" grpId="0"/>
      <p:bldP spid="6" grpId="1"/>
      <p:bldP spid="8" grpId="0"/>
      <p:bldP spid="8" grpId="1"/>
      <p:bldP spid="9" grpId="0"/>
      <p:bldP spid="9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 descr="timg-1587617365732"/>
          <p:cNvPicPr>
            <a:picLocks noChangeAspect="1"/>
          </p:cNvPicPr>
          <p:nvPr/>
        </p:nvPicPr>
        <p:blipFill>
          <a:blip r:embed="rId1"/>
          <a:srcRect l="2433" t="1616" r="4846" b="465"/>
          <a:stretch>
            <a:fillRect/>
          </a:stretch>
        </p:blipFill>
        <p:spPr>
          <a:xfrm rot="20820000">
            <a:off x="705485" y="1440180"/>
            <a:ext cx="2879725" cy="2808605"/>
          </a:xfrm>
          <a:prstGeom prst="ellipse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114909" y="2205107"/>
            <a:ext cx="3522461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感谢那一次打印资料的无奈，让两条嘻哈的生命线终于交汇在了一起</a:t>
            </a:r>
            <a:r>
              <a:rPr lang="en-US" altLang="zh-CN" sz="18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……</a:t>
            </a:r>
            <a:endParaRPr lang="en-US" altLang="zh-CN" sz="1800" dirty="0">
              <a:solidFill>
                <a:srgbClr val="AD969E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839319" y="1582579"/>
            <a:ext cx="392050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499</a:t>
            </a:r>
            <a:r>
              <a:rPr lang="zh-CN" altLang="en-US" sz="2400" dirty="0" smtClean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天前，我们于</a:t>
            </a:r>
            <a:r>
              <a:rPr lang="en-US" altLang="zh-CN" sz="2400" dirty="0" smtClean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104</a:t>
            </a:r>
            <a:r>
              <a:rPr lang="zh-CN" altLang="en-US" sz="2400" dirty="0" smtClean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相遇</a:t>
            </a:r>
            <a:endParaRPr lang="zh-CN" altLang="en-US" sz="2400" dirty="0">
              <a:solidFill>
                <a:srgbClr val="AD969E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008370" y="709295"/>
            <a:ext cx="281368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DEACC7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老铁，加好友不</a:t>
            </a:r>
            <a:endParaRPr lang="zh-CN" altLang="en-US" sz="2800" b="1" dirty="0">
              <a:solidFill>
                <a:srgbClr val="DEACC7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2" name="椭圆 21" hidden="1"/>
          <p:cNvSpPr/>
          <p:nvPr/>
        </p:nvSpPr>
        <p:spPr>
          <a:xfrm>
            <a:off x="4770504" y="5342858"/>
            <a:ext cx="159842" cy="159842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23" name="椭圆 22" hidden="1"/>
          <p:cNvSpPr/>
          <p:nvPr/>
        </p:nvSpPr>
        <p:spPr>
          <a:xfrm>
            <a:off x="5363272" y="5342858"/>
            <a:ext cx="123825" cy="123825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26" name="椭圆 25" hidden="1"/>
          <p:cNvSpPr/>
          <p:nvPr/>
        </p:nvSpPr>
        <p:spPr>
          <a:xfrm>
            <a:off x="7494466" y="5924783"/>
            <a:ext cx="116880" cy="116880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54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1" name="椭圆 40" hidden="1"/>
          <p:cNvSpPr/>
          <p:nvPr/>
        </p:nvSpPr>
        <p:spPr>
          <a:xfrm>
            <a:off x="7797172" y="5876667"/>
            <a:ext cx="90488" cy="90488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42" name="椭圆 41" hidden="1"/>
          <p:cNvSpPr/>
          <p:nvPr/>
        </p:nvSpPr>
        <p:spPr>
          <a:xfrm>
            <a:off x="7770283" y="5306324"/>
            <a:ext cx="65462" cy="65462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43" name="椭圆 42" hidden="1"/>
          <p:cNvSpPr/>
          <p:nvPr/>
        </p:nvSpPr>
        <p:spPr>
          <a:xfrm>
            <a:off x="7172069" y="5386130"/>
            <a:ext cx="58738" cy="58737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44" name="椭圆 43" hidden="1"/>
          <p:cNvSpPr/>
          <p:nvPr/>
        </p:nvSpPr>
        <p:spPr>
          <a:xfrm>
            <a:off x="1364101" y="5998236"/>
            <a:ext cx="159842" cy="159842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45" name="椭圆 44" hidden="1"/>
          <p:cNvSpPr/>
          <p:nvPr/>
        </p:nvSpPr>
        <p:spPr>
          <a:xfrm>
            <a:off x="1906927" y="5973505"/>
            <a:ext cx="122238" cy="122237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2" name="心形 1"/>
          <p:cNvSpPr/>
          <p:nvPr/>
        </p:nvSpPr>
        <p:spPr>
          <a:xfrm rot="19800000">
            <a:off x="5074652" y="781954"/>
            <a:ext cx="581123" cy="536929"/>
          </a:xfrm>
          <a:prstGeom prst="heart">
            <a:avLst/>
          </a:prstGeom>
          <a:solidFill>
            <a:srgbClr val="E9B4CD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15">
              <a:solidFill>
                <a:srgbClr val="728FA0"/>
              </a:solidFill>
            </a:endParaRPr>
          </a:p>
        </p:txBody>
      </p:sp>
      <p:sp>
        <p:nvSpPr>
          <p:cNvPr id="3" name="心形 2"/>
          <p:cNvSpPr/>
          <p:nvPr/>
        </p:nvSpPr>
        <p:spPr>
          <a:xfrm rot="2700000">
            <a:off x="5360567" y="716456"/>
            <a:ext cx="548975" cy="507223"/>
          </a:xfrm>
          <a:prstGeom prst="heart">
            <a:avLst/>
          </a:prstGeom>
          <a:solidFill>
            <a:srgbClr val="E9B4CD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15">
              <a:solidFill>
                <a:srgbClr val="728FA0"/>
              </a:solidFill>
            </a:endParaRPr>
          </a:p>
        </p:txBody>
      </p:sp>
      <p:sp>
        <p:nvSpPr>
          <p:cNvPr id="4" name="心形 3"/>
          <p:cNvSpPr/>
          <p:nvPr/>
        </p:nvSpPr>
        <p:spPr>
          <a:xfrm>
            <a:off x="10237783" y="2205658"/>
            <a:ext cx="590648" cy="500027"/>
          </a:xfrm>
          <a:prstGeom prst="hear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心形 4"/>
          <p:cNvSpPr/>
          <p:nvPr/>
        </p:nvSpPr>
        <p:spPr>
          <a:xfrm>
            <a:off x="9942460" y="2350709"/>
            <a:ext cx="590648" cy="500027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心形 5"/>
          <p:cNvSpPr/>
          <p:nvPr/>
        </p:nvSpPr>
        <p:spPr>
          <a:xfrm>
            <a:off x="10364783" y="2332658"/>
            <a:ext cx="590648" cy="500027"/>
          </a:xfrm>
          <a:prstGeom prst="hear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心形 6"/>
          <p:cNvSpPr/>
          <p:nvPr/>
        </p:nvSpPr>
        <p:spPr>
          <a:xfrm>
            <a:off x="10069460" y="2477709"/>
            <a:ext cx="590648" cy="500027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 hidden="1"/>
          <p:cNvSpPr txBox="1"/>
          <p:nvPr/>
        </p:nvSpPr>
        <p:spPr>
          <a:xfrm>
            <a:off x="5580380" y="3475355"/>
            <a:ext cx="179006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800" dirty="0">
                <a:ln>
                  <a:solidFill>
                    <a:srgbClr val="DEACC7"/>
                  </a:solidFill>
                </a:ln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哈哈哈</a:t>
            </a:r>
            <a:r>
              <a:rPr lang="en-US" altLang="zh-CN" sz="2800" dirty="0">
                <a:ln>
                  <a:solidFill>
                    <a:srgbClr val="DEACC7"/>
                  </a:solidFill>
                </a:ln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~~~</a:t>
            </a:r>
            <a:endParaRPr lang="en-US" altLang="zh-CN" sz="2800" dirty="0">
              <a:ln>
                <a:solidFill>
                  <a:srgbClr val="DEACC7"/>
                </a:solidFill>
              </a:ln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9" name="心形 8"/>
          <p:cNvSpPr/>
          <p:nvPr/>
        </p:nvSpPr>
        <p:spPr>
          <a:xfrm rot="2700000">
            <a:off x="7143115" y="4046220"/>
            <a:ext cx="448310" cy="447675"/>
          </a:xfrm>
          <a:prstGeom prst="heart">
            <a:avLst/>
          </a:prstGeom>
          <a:solidFill>
            <a:srgbClr val="E9B4CD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15">
              <a:solidFill>
                <a:srgbClr val="728FA0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209675" y="617220"/>
            <a:ext cx="109537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老公</a:t>
            </a:r>
            <a:r>
              <a:rPr lang="en-US" altLang="zh-CN"/>
              <a:t>~</a:t>
            </a:r>
            <a:endParaRPr lang="en-US" altLang="zh-CN"/>
          </a:p>
        </p:txBody>
      </p:sp>
      <p:sp>
        <p:nvSpPr>
          <p:cNvPr id="46" name="文本框 45"/>
          <p:cNvSpPr txBox="1"/>
          <p:nvPr/>
        </p:nvSpPr>
        <p:spPr>
          <a:xfrm>
            <a:off x="4171950" y="657225"/>
            <a:ext cx="390525" cy="8572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/>
              <a:t>亲爱的</a:t>
            </a:r>
            <a:r>
              <a:rPr lang="en-US" altLang="zh-CN"/>
              <a:t>~</a:t>
            </a:r>
            <a:endParaRPr lang="en-US" altLang="zh-CN"/>
          </a:p>
        </p:txBody>
      </p:sp>
      <p:sp>
        <p:nvSpPr>
          <p:cNvPr id="47" name="文本框 46"/>
          <p:cNvSpPr txBox="1"/>
          <p:nvPr/>
        </p:nvSpPr>
        <p:spPr>
          <a:xfrm rot="1080000">
            <a:off x="3909695" y="2451100"/>
            <a:ext cx="132461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大猪蹄子</a:t>
            </a:r>
            <a:r>
              <a:rPr lang="en-US" altLang="zh-CN" baseline="30000"/>
              <a:t>mua</a:t>
            </a:r>
            <a:r>
              <a:rPr lang="en-US" altLang="zh-CN"/>
              <a:t>~</a:t>
            </a:r>
            <a:endParaRPr lang="en-US" altLang="zh-CN"/>
          </a:p>
        </p:txBody>
      </p:sp>
      <p:sp>
        <p:nvSpPr>
          <p:cNvPr id="48" name="文本框 47"/>
          <p:cNvSpPr txBox="1"/>
          <p:nvPr/>
        </p:nvSpPr>
        <p:spPr>
          <a:xfrm>
            <a:off x="5398770" y="4005580"/>
            <a:ext cx="109537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小哥哥</a:t>
            </a:r>
            <a:r>
              <a:rPr lang="en-US" altLang="zh-CN"/>
              <a:t>```</a:t>
            </a:r>
            <a:endParaRPr lang="en-US" altLang="zh-CN"/>
          </a:p>
        </p:txBody>
      </p:sp>
      <p:sp>
        <p:nvSpPr>
          <p:cNvPr id="49" name="文本框 48"/>
          <p:cNvSpPr txBox="1"/>
          <p:nvPr/>
        </p:nvSpPr>
        <p:spPr>
          <a:xfrm>
            <a:off x="7337425" y="1343660"/>
            <a:ext cx="109537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小游游</a:t>
            </a:r>
            <a:r>
              <a:rPr lang="en-US" altLang="zh-CN"/>
              <a:t>```</a:t>
            </a:r>
            <a:endParaRPr lang="en-US" altLang="zh-CN"/>
          </a:p>
        </p:txBody>
      </p:sp>
      <p:sp>
        <p:nvSpPr>
          <p:cNvPr id="50" name="文本框 49"/>
          <p:cNvSpPr txBox="1"/>
          <p:nvPr/>
        </p:nvSpPr>
        <p:spPr>
          <a:xfrm rot="1080000">
            <a:off x="3100705" y="4502150"/>
            <a:ext cx="132461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大宝贝</a:t>
            </a:r>
            <a:r>
              <a:rPr lang="en-US" altLang="zh-CN" baseline="30000"/>
              <a:t>mua</a:t>
            </a:r>
            <a:r>
              <a:rPr lang="en-US" altLang="zh-CN"/>
              <a:t>~</a:t>
            </a:r>
            <a:endParaRPr lang="en-US" altLang="zh-CN"/>
          </a:p>
        </p:txBody>
      </p:sp>
      <p:sp>
        <p:nvSpPr>
          <p:cNvPr id="56" name="同心圆 55"/>
          <p:cNvSpPr/>
          <p:nvPr/>
        </p:nvSpPr>
        <p:spPr>
          <a:xfrm>
            <a:off x="-767080" y="114300"/>
            <a:ext cx="5606415" cy="5226685"/>
          </a:xfrm>
          <a:prstGeom prst="donu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949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0" presetClass="path" presetSubtype="0" repeatCount="7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0620 0.299380 L -0.190620 0.299999 C -0.190450 0.200930 -0.190620 0.101850 -0.189930 0.004010 C -0.189750 -0.012650 -0.187150 -0.025000 -0.184890 -0.040430 C -0.183680 -0.049070 -0.181600 -0.066050 -0.179860 -0.075310 C -0.177080 -0.091360 -0.174650 -0.103390 -0.170830 -0.117280 C -0.168570 -0.125000 -0.166840 -0.133330 -0.164060 -0.139510 C -0.162670 -0.142590 -0.161280 -0.145060 -0.159890 -0.148760 C -0.158680 -0.151230 -0.157980 -0.155250 -0.156600 -0.157720 C -0.153990 -0.163270 -0.151390 -0.168830 -0.148260 -0.172220 C -0.147220 -0.173460 -0.146000 -0.174380 -0.144960 -0.176230 C -0.142880 -0.180250 -0.141320 -0.184880 -0.139230 -0.188890 C -0.137500 -0.191970 -0.135760 -0.194750 -0.134200 -0.197840 C -0.130210 -0.206790 -0.134370 -0.200310 -0.131600 -0.208950 C -0.131070 -0.211420 -0.130030 -0.212960 -0.129160 -0.215120 C -0.125520 -0.237960 -0.126210 -0.229320 -0.128300 -0.270990 C -0.128470 -0.273460 -0.129510 -0.275000 -0.130030 -0.276850 C -0.130210 -0.279010 -0.130210 -0.281790 -0.130900 -0.283950 C -0.131770 -0.287340 -0.132980 -0.290120 -0.134200 -0.293210 C -0.136280 -0.298460 -0.138020 -0.302160 -0.140800 -0.306170 C -0.143050 -0.309260 -0.145310 -0.312040 -0.147390 -0.315430 C -0.148610 -0.316970 -0.149650 -0.319130 -0.150870 -0.320680 C -0.152080 -0.322220 -0.153640 -0.323150 -0.155030 -0.324070 C -0.162150 -0.331790 -0.155900 -0.328090 -0.163190 -0.331480 C -0.165800 -0.335180 -0.166140 -0.336110 -0.169100 -0.338580 C -0.169960 -0.339510 -0.170830 -0.339810 -0.171530 -0.340740 C -0.171870 -0.342590 -0.172910 -0.344440 -0.172390 -0.345990 C -0.171700 -0.348150 -0.170140 -0.348150 -0.169100 -0.349690 C -0.167880 -0.351230 -0.166840 -0.353390 -0.165800 -0.355250 L -0.162500 -0.362960 " pathEditMode="relative" rAng="0" ptsTypes="AAAAAAAAAAAAAAAAAAAAAAAAAAAAAA">
                                      <p:cBhvr>
                                        <p:cTn id="21" dur="2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" y="-33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repeatCount="7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214589 0.316047 L -0.214589 0.316671 C -0.214589 0.217587 -0.185419 0.253387 -0.184719 0.154937 C -0.183859 0.100307 -0.213199 0.029317 -0.215969 0.014197 C -0.218929 -0.000933 -0.209719 -0.016363 -0.208859 -0.023773 C -0.207639 -0.032413 -0.205559 -0.049383 -0.203819 -0.058643 C -0.201039 -0.074693 -0.198609 -0.087043 -0.194789 -0.100623 C -0.192539 -0.108643 -0.190799 -0.116673 -0.188019 -0.122843 C -0.186629 -0.126543 -0.185249 -0.128403 -0.183859 -0.132103 C -0.182639 -0.134573 -0.181949 -0.139203 -0.180559 -0.141053 C -0.177949 -0.147223 -0.175349 -0.152473 -0.172219 -0.156173 C -0.171179 -0.157103 -0.169969 -0.157723 -0.168929 -0.159573 C -0.166839 -0.163583 -0.165279 -0.168523 -0.163199 -0.172223 L -0.158159 -0.181173 C -0.154169 -0.190123 -0.158339 -0.183953 -0.155559 -0.192903 C -0.155039 -0.194753 -0.153999 -0.196303 -0.153129 -0.198463 C -0.149479 -0.221613 -0.150179 -0.212663 -0.152259 -0.254323 C -0.152429 -0.256793 -0.153469 -0.258033 -0.153999 -0.259573 C -0.154169 -0.262353 -0.154169 -0.265123 -0.154859 -0.266983 C -0.155729 -0.270373 -0.156949 -0.273153 -0.158159 -0.276543 C -0.160249 -0.281173 -0.161979 -0.285493 -0.164759 -0.289203 L -0.171359 -0.298153 C -0.172569 -0.300003 -0.173609 -0.302473 -0.174829 -0.303703 C -0.176039 -0.305253 -0.177609 -0.306173 -0.178999 -0.307103 C -0.186109 -0.315123 -0.179859 -0.311423 -0.187159 -0.314203 C -0.189759 -0.317903 -0.190109 -0.319453 -0.193059 -0.321613 C -0.193929 -0.322533 -0.194789 -0.323153 -0.195489 -0.324073 C -0.195839 -0.325933 -0.196879 -0.327783 -0.196359 -0.329323 C -0.195659 -0.331483 -0.194099 -0.331483 -0.193059 -0.333033 C -0.191839 -0.333953 -0.190799 -0.336733 -0.189759 -0.338583 L -0.186459 -0.346303 " pathEditMode="relative" rAng="0" ptsTypes="AAAAAAAAAAAAAAAAAAAAAAAAAAAAAAA">
                                      <p:cBhvr>
                                        <p:cTn id="23" dur="2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" y="-33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repeatCount="7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56255 0.627158 L 0.056255 0.627776 C 0.056425 0.528708 0.056255 0.429628 0.056945 0.331788 C 0.057115 0.315128 0.059725 0.302778 0.061985 0.287348 C 0.063195 0.278708 0.065275 0.261728 0.067015 0.252468 C 0.069795 0.236418 0.072225 0.224388 0.076045 0.210498 C 0.078305 0.202778 0.080035 0.194448 0.082815 0.188278 C 0.084205 0.185188 0.085595 0.182718 0.086985 0.179018 C 0.088195 0.176548 0.088895 0.172528 0.090275 0.170068 C 0.092885 0.164508 0.095485 0.158948 0.098615 0.155558 C 0.099655 0.154318 0.100865 0.153398 0.101915 0.151548 C 0.103995 0.147528 0.105555 0.142908 0.107645 0.138888 C 0.109375 0.135808 0.111115 0.133028 0.112675 0.129938 C 0.116665 0.120988 0.112505 0.127468 0.115275 0.118828 C 0.115805 0.116358 0.116845 0.114818 0.117715 0.112968 C 0.121355 0.089818 0.120665 0.098458 0.118575 0.056488 C 0.118405 0.054018 0.117365 0.052468 0.116845 0.050618 C 0.116665 0.048458 0.116665 0.045678 0.115975 0.043518 C 0.115105 0.040128 0.113895 0.037348 0.112675 0.034258 C 0.110595 0.029018 0.108855 0.025308 0.106075 0.021298 C 0.103825 0.018208 0.101565 0.015438 0.099485 0.012038 C 0.098265 0.010498 0.097225 0.008338 0.096005 0.006788 C 0.094795 0.005248 0.093235 0.004318 0.091845 0.003398 C 0.084725 -0.004322 0.090975 -0.000612 0.083685 -0.004012 C 0.081075 -0.007712 0.080735 -0.008642 0.077775 -0.011112 C 0.076915 -0.012032 0.076045 -0.012342 0.075345 -0.013272 C 0.075005 -0.015122 0.073965 -0.016972 0.074485 -0.018512 C 0.075175 -0.020682 0.076735 -0.020682 0.077775 -0.022222 C 0.078995 -0.023762 0.080035 -0.025922 0.081075 -0.027772 L 0.084375 -0.035182 L 0.062505 0.638269 L 0.056255 0.627158 Z " pathEditMode="relative" rAng="0" ptsTypes="AAAAAAAAAAAAAAAAAAAAAAAAAAAAAA">
                                      <p:cBhvr>
                                        <p:cTn id="25" dur="2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" y="-325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repeatCount="7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79172 0.323464 L -0.079172 0.324069 C -0.078992 0.225004 -0.079172 0.125934 -0.078472 0.028094 C -0.078302 0.011424 -0.075692 -0.000926 -0.073442 -0.016356 C -0.072222 -0.024996 -0.070142 -0.041966 -0.068402 -0.051226 C -0.065622 -0.067276 -0.063192 -0.079316 -0.059372 -0.093206 C -0.057122 -0.100926 -0.055382 -0.109256 -0.052602 -0.115426 C -0.051212 -0.118516 -0.049832 -0.120986 -0.048442 -0.124686 C -0.047222 -0.127156 -0.046532 -0.131166 -0.045142 -0.133636 C -0.042532 -0.139196 -0.039932 -0.144746 -0.036802 -0.148146 C -0.035762 -0.149376 -0.034552 -0.150306 -0.033512 -0.152156 C -0.031422 -0.156166 -0.029862 -0.160796 -0.027782 -0.164806 C -0.026042 -0.167896 -0.024302 -0.170676 -0.022742 -0.173756 C -0.018752 -0.182716 -0.022922 -0.176226 -0.020142 -0.184876 C -0.019622 -0.187346 -0.018582 -0.188886 -0.017712 -0.190736 C -0.014062 -0.213886 -0.014762 -0.205246 -0.016842 -0.247216 C -0.017012 -0.249686 -0.018052 -0.251226 -0.018582 -0.253086 C -0.018752 -0.255246 -0.018752 -0.258016 -0.019442 -0.260176 C -0.020312 -0.263576 -0.021532 -0.266356 -0.022742 -0.269436 C -0.024832 -0.274686 -0.026562 -0.278386 -0.029342 -0.282406 C -0.031602 -0.285486 -0.033852 -0.288266 -0.035942 -0.291666 C -0.037152 -0.293206 -0.038192 -0.295366 -0.039412 -0.296906 C -0.040622 -0.298456 -0.042192 -0.299376 -0.043582 -0.300306 C -0.050692 -0.308016 -0.044442 -0.304316 -0.051742 -0.307716 C -0.054342 -0.311416 -0.054692 -0.312346 -0.057642 -0.315116 C -0.058512 -0.315736 -0.059372 -0.316046 -0.060072 -0.316966 C -0.060422 -0.318826 -0.061462 -0.320676 -0.060942 -0.322216 C -0.060242 -0.324376 -0.058682 -0.324376 -0.057642 -0.325926 C -0.056422 -0.327466 -0.055382 -0.329626 -0.054342 -0.331476 L -0.051042 -0.338886 " pathEditMode="relative" rAng="0" ptsTypes="AAAAAAAAAAAAAAAAAAAAAAAAAAAAAA">
                                      <p:cBhvr>
                                        <p:cTn id="27" dur="2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" y="-33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repeatCount="7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59384 0.127435 L -0.359384 0.128341 C -0.359384 -0.015836 -0.325359 -0.070643 -0.323726 -0.213918 C -0.323329 -0.237727 -0.351685 -0.344634 -0.346014 -0.367090 C -0.343190 -0.379664 -0.338312 -0.404375 -0.334275 -0.417851 C -0.327787 -0.441208 -0.322115 -0.459167 -0.313200 -0.478930 C -0.307926 -0.490616 -0.303888 -0.502288 -0.297400 -0.511282 C -0.294156 -0.516215 -0.290912 -0.519359 -0.287668 -0.524758 C -0.284844 -0.528338 -0.283211 -0.534639 -0.279967 -0.537783 C -0.273899 -0.546311 -0.267831 -0.554403 -0.260526 -0.559336 C -0.258099 -0.561141 -0.255252 -0.562028 -0.252824 -0.564721 C -0.247970 -0.570571 -0.244329 -0.577746 -0.239452 -0.583145 L -0.227713 -0.596170 C -0.218378 -0.609195 -0.228109 -0.600216 -0.221621 -0.612790 C -0.220408 -0.615933 -0.217981 -0.618174 -0.215950 -0.621318 C -0.207455 -0.655008 -0.209066 -0.641983 -0.213920 -0.702626 C -0.214340 -0.706220 -0.216767 -0.708010 -0.217981 -0.710703 C -0.218378 -0.714297 -0.218378 -0.718343 -0.220011 -0.721035 C -0.222041 -0.725984 -0.224865 -0.730015 -0.227713 -0.734963 C -0.232567 -0.742152 -0.236628 -0.747988 -0.243093 -0.753372 L -0.258496 -0.767300 C -0.261343 -0.769104 -0.263770 -0.772699 -0.266594 -0.774489 C -0.269441 -0.776730 -0.273082 -0.778084 -0.276326 -0.779437 C -0.292943 -0.791109 -0.278356 -0.785724 -0.295370 -0.790206 C -0.301438 -0.795605 -0.302255 -0.797396 -0.309139 -0.800539 C -0.311170 -0.801892 -0.313200 -0.802780 -0.314811 -0.804133 C -0.315627 -0.806826 -0.318055 -0.809518 -0.316841 -0.811774 C -0.315231 -0.814917 -0.311590 -0.814917 -0.309139 -0.817159 C -0.306315 -0.818963 -0.303888 -0.822543 -0.301438 -0.825250 L -0.293760 -0.836471 " pathEditMode="relative" rAng="0" ptsTypes="AAAAAAAAAAAAAAAAAAAAAAAAAAAAAA">
                                      <p:cBhvr>
                                        <p:cTn id="29" dur="2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" y="-48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repeatCount="7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0.194813 0.067727 L -0.194813 0.068584 C -0.194651 -0.067861 -0.194813 -0.204289 -0.194156 -0.339025 C -0.193994 -0.361980 -0.191512 -0.378973 -0.189372 -0.400223 C -0.188211 -0.412135 -0.186233 -0.435503 -0.184578 -0.448255 C -0.181933 -0.470357 -0.179622 -0.486937 -0.175988 -0.506065 C -0.173848 -0.516682 -0.172193 -0.528167 -0.169549 -0.536664 C -0.168227 -0.540905 -0.166904 -0.544307 -0.165592 -0.549417 C -0.164431 -0.552817 -0.163775 -0.558341 -0.162453 -0.561742 C -0.159970 -0.569385 -0.157497 -0.577040 -0.154520 -0.581708 C -0.153531 -0.583416 -0.152380 -0.584683 -0.151390 -0.587246 C -0.149402 -0.592767 -0.147918 -0.599142 -0.145940 -0.604665 C -0.144285 -0.608920 -0.142630 -0.612749 -0.141146 -0.616989 C -0.137351 -0.629314 -0.141308 -0.620391 -0.138673 -0.632289 C -0.138178 -0.635692 -0.137179 -0.637826 -0.136361 -0.640799 C -0.132890 -0.672253 -0.133555 -0.660340 -0.135534 -0.718152 C -0.135696 -0.721553 -0.136685 -0.723673 -0.137179 -0.726220 C -0.137351 -0.728769 -0.137351 -0.732598 -0.138007 -0.735572 C -0.138835 -0.740253 -0.139995 -0.744083 -0.141146 -0.748323 C -0.143124 -0.755552 -0.144780 -0.760649 -0.147424 -0.766183 C -0.149574 -0.770425 -0.151714 -0.774253 -0.153702 -0.778921 C -0.154853 -0.781056 -0.155842 -0.784030 -0.157002 -0.786151 C -0.158153 -0.788273 -0.159647 -0.789553 -0.160959 -0.790835 C -0.167732 -0.801451 -0.161787 -0.796355 -0.168721 -0.801024 C -0.171204 -0.806133 -0.171537 -0.807400 -0.174343 -0.810801 C -0.175170 -0.812083 -0.175988 -0.812510 -0.176654 -0.813777 C -0.176978 -0.816323 -0.177976 -0.818886 -0.177482 -0.821005 C -0.176816 -0.823981 -0.175332 -0.823981 -0.174343 -0.826102 C -0.173182 -0.828236 -0.172193 -0.831211 -0.171204 -0.833757 L -0.168065 -0.844388 " pathEditMode="relative" rAng="0" ptsTypes="AAAAAAAAAAAAAAAAAAAAAAAAAAAAAA">
                                      <p:cBhvr>
                                        <p:cTn id="31" dur="2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" y="-455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repeatCount="7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3120 -0.002472 L -0.003120 -0.001853 C -0.002950 -0.100922 -0.003120 -0.200002 -0.002430 -0.297842 C -0.002250 -0.314502 0.000350 -0.326852 0.002610 -0.342282 C 0.003820 -0.350922 0.005910 -0.367902 0.007640 -0.377162 C 0.010420 -0.393212 0.012850 -0.405242 0.016670 -0.419132 C 0.018930 -0.426852 0.020660 -0.435182 0.023440 -0.441352 C 0.024830 -0.444442 0.026220 -0.446912 0.027610 -0.450612 C 0.028820 -0.453082 0.029520 -0.457102 0.030910 -0.459562 C 0.033510 -0.465122 0.036110 -0.470682 0.039240 -0.474072 C 0.040280 -0.475312 0.041500 -0.476232 0.042540 -0.478082 C 0.044620 -0.482102 0.046180 -0.486732 0.048270 -0.490742 C 0.050000 -0.493822 0.051740 -0.496602 0.053300 -0.499692 C 0.057290 -0.508642 0.053130 -0.502162 0.055910 -0.510802 C 0.056430 -0.513272 0.057470 -0.514812 0.058340 -0.516662 C 0.061980 -0.539812 0.061290 -0.531172 0.059200 -0.573142 C 0.059030 -0.575612 0.057990 -0.577162 0.057470 -0.579012 C 0.057290 -0.581172 0.057290 -0.583952 0.056600 -0.586112 C 0.055730 -0.589502 0.054520 -0.592282 0.053300 -0.595372 C 0.051220 -0.600612 0.049480 -0.604322 0.046700 -0.608332 C 0.044450 -0.611422 0.042190 -0.614192 0.040110 -0.617592 C 0.038890 -0.619132 0.037850 -0.621292 0.036630 -0.622842 C 0.035420 -0.624382 0.033860 -0.625312 0.032470 -0.626232 C 0.025350 -0.633952 0.031600 -0.630242 0.024310 -0.633642 C 0.021700 -0.637342 0.021360 -0.638272 0.018410 -0.640742 C 0.017540 -0.641662 0.016670 -0.641972 0.015970 -0.642902 C 0.015630 -0.644752 0.014590 -0.646602 0.015110 -0.648142 C 0.015800 -0.650312 0.017360 -0.650312 0.018410 -0.651852 C 0.019620 -0.653392 0.020660 -0.655552 0.021700 -0.657402 L 0.025000 -0.664812 " pathEditMode="relative" rAng="0" ptsTypes="AAAAAAAAAAAAAAAAAAAAAAAAAAAAAA">
                                      <p:cBhvr>
                                        <p:cTn id="33" dur="2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" y="-33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repeatCount="7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312 -0.00062 L -0.00312 1.85185E-6 C -0.00295 -0.09908 -0.00312 -0.19815 -0.00243 -0.29599 C -0.00225 -0.31266 0.00035 -0.325 0.00261 -0.34043 C 0.00382 -0.34908 0.00591 -0.36605 0.00764 -0.37531 C 0.01042 -0.39136 0.01285 -0.4034 0.01667 -0.41729 C 0.01893 -0.425 0.02066 -0.43334 0.02344 -0.43951 C 0.02483 -0.44259 0.02622 -0.44506 0.02761 -0.44877 C 0.02882 -0.45124 0.02952 -0.45525 0.03091 -0.45772 C 0.03351 -0.46327 0.03612 -0.46883 0.03924 -0.47222 C 0.04028 -0.47346 0.0415 -0.47438 0.04254 -0.47624 C 0.04462 -0.48025 0.04618 -0.48488 0.04827 -0.48889 C 0.05 -0.49198 0.05174 -0.49475 0.0533 -0.49784 C 0.0573 -0.50679 0.05313 -0.50031 0.05591 -0.50895 C 0.05643 -0.51142 0.05747 -0.51296 0.05834 -0.51482 C 0.06198 -0.53796 0.06129 -0.52932 0.05921 -0.5713 C 0.05903 -0.57377 0.05799 -0.57531 0.05747 -0.57716 C 0.0573 -0.57932 0.0573 -0.5821 0.0566 -0.58426 C 0.05573 -0.58766 0.05452 -0.59043 0.0533 -0.59352 C 0.05122 -0.59877 0.04948 -0.60247 0.04671 -0.60648 C 0.04445 -0.60957 0.04219 -0.61235 0.04011 -0.61574 C 0.03889 -0.61729 0.03785 -0.61945 0.03664 -0.62099 C 0.03542 -0.62253 0.03386 -0.62346 0.03247 -0.62438 C 0.02535 -0.6321 0.0316 -0.6284 0.02431 -0.63179 C 0.02171 -0.6355 0.02136 -0.63642 0.01841 -0.63889 C 0.01754 -0.63982 0.01667 -0.64013 0.01598 -0.64105 C 0.01563 -0.6429 0.01459 -0.64475 0.01511 -0.6463 C 0.0158 -0.64846 0.01737 -0.64846 0.01841 -0.65 C 0.01962 -0.65155 0.02066 -0.65371 0.02171 -0.65556 L 0.025 -0.66296 " pathEditMode="relative" rAng="0" ptsTypes="AAAAAAAAAAAAAAAAAAAAAAAAAAAAAA">
                                      <p:cBhvr>
                                        <p:cTn id="35" dur="2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-330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7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7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47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12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7" grpId="0"/>
      <p:bldP spid="28" grpId="0"/>
      <p:bldP spid="23" grpId="0" animBg="1"/>
      <p:bldP spid="41" grpId="0" animBg="1"/>
      <p:bldP spid="43" grpId="0" animBg="1"/>
      <p:bldP spid="45" grpId="0" animBg="1"/>
      <p:bldP spid="2" grpId="0" bldLvl="0" animBg="1"/>
      <p:bldP spid="3" grpId="0" bldLvl="0" animBg="1"/>
      <p:bldP spid="4" grpId="0" bldLvl="0" animBg="1"/>
      <p:bldP spid="5" grpId="0" bldLvl="0" animBg="1"/>
      <p:bldP spid="6" grpId="0" bldLvl="0" animBg="1"/>
      <p:bldP spid="7" grpId="0" bldLvl="0" animBg="1"/>
      <p:bldP spid="8" grpId="0"/>
      <p:bldP spid="9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u_3366717450_1860545176&amp;fm_26&amp;gp_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">
            <a:off x="4535170" y="1550670"/>
            <a:ext cx="3076575" cy="2893695"/>
          </a:xfrm>
          <a:prstGeom prst="ellipse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40800" y="3101092"/>
            <a:ext cx="3522461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那时候的你或许正在暗恋着某位学姐，</a:t>
            </a:r>
            <a:endParaRPr lang="zh-CN" altLang="en-US" sz="1500" dirty="0">
              <a:solidFill>
                <a:srgbClr val="AD969E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鞍前马后，乐此不疲</a:t>
            </a:r>
            <a:r>
              <a:rPr lang="en-US" altLang="zh-CN" sz="15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...</a:t>
            </a:r>
            <a:endParaRPr lang="zh-CN" altLang="en-US" sz="1500" dirty="0">
              <a:solidFill>
                <a:srgbClr val="AD969E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那时候的我坐在空旷的教室中查阅资料，</a:t>
            </a:r>
            <a:endParaRPr lang="zh-CN" altLang="en-US" sz="1500" dirty="0">
              <a:solidFill>
                <a:srgbClr val="AD969E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怀揣梦想，憧憬未来</a:t>
            </a:r>
            <a:r>
              <a:rPr lang="en-US" altLang="zh-CN" sz="15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...</a:t>
            </a:r>
            <a:endParaRPr lang="en-US" altLang="zh-CN" sz="1500" dirty="0">
              <a:solidFill>
                <a:srgbClr val="AD969E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32715" y="2271395"/>
            <a:ext cx="428180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加好友</a:t>
            </a:r>
            <a:r>
              <a:rPr lang="en-US" altLang="zh-CN" sz="24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-</a:t>
            </a:r>
            <a:r>
              <a:rPr lang="en-US" altLang="zh-CN" sz="28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2019.3</a:t>
            </a:r>
            <a:r>
              <a:rPr lang="zh-CN" altLang="en-US" sz="2400" dirty="0" smtClean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，我们是彼此陌生的存在</a:t>
            </a:r>
            <a:endParaRPr lang="zh-CN" altLang="en-US" sz="2400" dirty="0">
              <a:solidFill>
                <a:srgbClr val="AD969E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4" name="心形 23"/>
          <p:cNvSpPr/>
          <p:nvPr/>
        </p:nvSpPr>
        <p:spPr>
          <a:xfrm rot="19800000">
            <a:off x="430363" y="1503314"/>
            <a:ext cx="581123" cy="536929"/>
          </a:xfrm>
          <a:prstGeom prst="heart">
            <a:avLst/>
          </a:prstGeom>
          <a:solidFill>
            <a:srgbClr val="E9B4CD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srgbClr val="728FA0"/>
              </a:solidFill>
            </a:endParaRPr>
          </a:p>
        </p:txBody>
      </p:sp>
      <p:sp>
        <p:nvSpPr>
          <p:cNvPr id="25" name="心形 24"/>
          <p:cNvSpPr/>
          <p:nvPr/>
        </p:nvSpPr>
        <p:spPr>
          <a:xfrm rot="2700000">
            <a:off x="716278" y="1437816"/>
            <a:ext cx="548975" cy="507223"/>
          </a:xfrm>
          <a:prstGeom prst="heart">
            <a:avLst/>
          </a:prstGeom>
          <a:solidFill>
            <a:srgbClr val="E9B4CD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srgbClr val="728FA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363865" y="1376958"/>
            <a:ext cx="2861310" cy="629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500" b="1" dirty="0" smtClean="0">
                <a:solidFill>
                  <a:srgbClr val="E9B4CD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好友列表躺尸</a:t>
            </a:r>
            <a:endParaRPr lang="zh-CN" altLang="en-US" sz="3500" b="1" dirty="0">
              <a:solidFill>
                <a:srgbClr val="E9B4CD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770504" y="5342858"/>
            <a:ext cx="159842" cy="159842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363272" y="5342858"/>
            <a:ext cx="123825" cy="123825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7494466" y="5924783"/>
            <a:ext cx="116880" cy="116880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54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7797172" y="5876667"/>
            <a:ext cx="90488" cy="90488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7770283" y="5306324"/>
            <a:ext cx="65462" cy="65462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7172069" y="5386130"/>
            <a:ext cx="58738" cy="58737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364101" y="5998236"/>
            <a:ext cx="159842" cy="159842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1906927" y="5973505"/>
            <a:ext cx="122238" cy="122237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1238250" y="607695"/>
            <a:ext cx="109537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老公</a:t>
            </a:r>
            <a:r>
              <a:rPr lang="en-US" altLang="zh-CN"/>
              <a:t>~</a:t>
            </a:r>
            <a:endParaRPr lang="en-US" altLang="zh-CN"/>
          </a:p>
        </p:txBody>
      </p:sp>
      <p:sp>
        <p:nvSpPr>
          <p:cNvPr id="46" name="文本框 45"/>
          <p:cNvSpPr txBox="1"/>
          <p:nvPr/>
        </p:nvSpPr>
        <p:spPr>
          <a:xfrm>
            <a:off x="4171950" y="657225"/>
            <a:ext cx="390525" cy="8572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/>
              <a:t>亲爱的</a:t>
            </a:r>
            <a:r>
              <a:rPr lang="en-US" altLang="zh-CN"/>
              <a:t>~</a:t>
            </a:r>
            <a:endParaRPr lang="en-US" altLang="zh-CN"/>
          </a:p>
        </p:txBody>
      </p:sp>
      <p:sp>
        <p:nvSpPr>
          <p:cNvPr id="47" name="文本框 46"/>
          <p:cNvSpPr txBox="1"/>
          <p:nvPr/>
        </p:nvSpPr>
        <p:spPr>
          <a:xfrm rot="1080000">
            <a:off x="4576445" y="2666365"/>
            <a:ext cx="132461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大猪蹄子</a:t>
            </a:r>
            <a:r>
              <a:rPr lang="en-US" altLang="zh-CN" baseline="30000"/>
              <a:t>mua</a:t>
            </a:r>
            <a:r>
              <a:rPr lang="en-US" altLang="zh-CN"/>
              <a:t>~</a:t>
            </a:r>
            <a:endParaRPr lang="en-US" altLang="zh-CN"/>
          </a:p>
        </p:txBody>
      </p:sp>
      <p:sp>
        <p:nvSpPr>
          <p:cNvPr id="48" name="文本框 47"/>
          <p:cNvSpPr txBox="1"/>
          <p:nvPr/>
        </p:nvSpPr>
        <p:spPr>
          <a:xfrm rot="19620000">
            <a:off x="2029460" y="2802255"/>
            <a:ext cx="109537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小哥哥</a:t>
            </a:r>
            <a:r>
              <a:rPr lang="en-US" altLang="zh-CN"/>
              <a:t>```</a:t>
            </a:r>
            <a:endParaRPr lang="en-US" altLang="zh-CN"/>
          </a:p>
        </p:txBody>
      </p:sp>
      <p:sp>
        <p:nvSpPr>
          <p:cNvPr id="49" name="文本框 48"/>
          <p:cNvSpPr txBox="1"/>
          <p:nvPr/>
        </p:nvSpPr>
        <p:spPr>
          <a:xfrm>
            <a:off x="7337425" y="1343660"/>
            <a:ext cx="109537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小游游</a:t>
            </a:r>
            <a:r>
              <a:rPr lang="en-US" altLang="zh-CN"/>
              <a:t>```</a:t>
            </a:r>
            <a:endParaRPr lang="en-US" altLang="zh-CN"/>
          </a:p>
        </p:txBody>
      </p:sp>
      <p:sp>
        <p:nvSpPr>
          <p:cNvPr id="50" name="文本框 49"/>
          <p:cNvSpPr txBox="1"/>
          <p:nvPr/>
        </p:nvSpPr>
        <p:spPr>
          <a:xfrm rot="1080000">
            <a:off x="3100705" y="4502150"/>
            <a:ext cx="132461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大宝贝</a:t>
            </a:r>
            <a:r>
              <a:rPr lang="en-US" altLang="zh-CN" baseline="30000"/>
              <a:t>mua</a:t>
            </a:r>
            <a:r>
              <a:rPr lang="en-US" altLang="zh-CN"/>
              <a:t>~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20000">
        <p:newsflash/>
      </p:transition>
    </mc:Choice>
    <mc:Fallback>
      <p:transition spd="slow" advClick="0" advTm="20000">
        <p:newsfla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7" grpId="0"/>
      <p:bldP spid="24" grpId="0" bldLvl="0" animBg="1"/>
      <p:bldP spid="25" grpId="0" bldLvl="0" animBg="1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img-15876174595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780000">
            <a:off x="4503420" y="1247775"/>
            <a:ext cx="3326765" cy="3326765"/>
          </a:xfrm>
          <a:prstGeom prst="can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69375" y="3101092"/>
            <a:ext cx="3522461" cy="168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实话实说，</a:t>
            </a:r>
            <a:endParaRPr lang="zh-CN" altLang="en-US" sz="1500" dirty="0">
              <a:solidFill>
                <a:srgbClr val="AD969E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你的身影在我的脑海里寻不到踪迹</a:t>
            </a:r>
            <a:endParaRPr lang="zh-CN" altLang="en-US" sz="1500" dirty="0">
              <a:solidFill>
                <a:srgbClr val="AD969E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但隐约记得你是二哈般的存在</a:t>
            </a:r>
            <a:r>
              <a:rPr lang="en-US" altLang="zh-CN" sz="15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~~~</a:t>
            </a:r>
            <a:endParaRPr lang="en-US" altLang="zh-CN" sz="1500" dirty="0">
              <a:solidFill>
                <a:srgbClr val="AD969E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                             </a:t>
            </a:r>
            <a:r>
              <a:rPr lang="en-US" altLang="zh-CN" sz="10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.....</a:t>
            </a:r>
            <a:r>
              <a:rPr lang="zh-CN" altLang="en-US" sz="10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哈</a:t>
            </a:r>
            <a:r>
              <a:rPr lang="zh-CN" altLang="en-US" sz="12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哈</a:t>
            </a:r>
            <a:r>
              <a:rPr lang="zh-CN" altLang="en-US" sz="15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哈</a:t>
            </a:r>
            <a:r>
              <a:rPr lang="zh-CN" altLang="en-US" sz="18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哈</a:t>
            </a:r>
            <a:r>
              <a:rPr lang="zh-CN" altLang="en-US" sz="24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哈</a:t>
            </a:r>
            <a:endParaRPr lang="zh-CN" altLang="en-US" sz="2400" dirty="0">
              <a:solidFill>
                <a:srgbClr val="AD969E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340" y="2271554"/>
            <a:ext cx="392050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2019.3</a:t>
            </a:r>
            <a:r>
              <a:rPr lang="zh-CN" altLang="en-US" sz="24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伊始</a:t>
            </a:r>
            <a:r>
              <a:rPr lang="zh-CN" altLang="en-US" sz="2400" dirty="0" smtClean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，我们于考研数学教室无奈初识</a:t>
            </a:r>
            <a:endParaRPr lang="zh-CN" altLang="en-US" sz="2400" dirty="0">
              <a:solidFill>
                <a:srgbClr val="AD969E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4" name="心形 23"/>
          <p:cNvSpPr/>
          <p:nvPr/>
        </p:nvSpPr>
        <p:spPr>
          <a:xfrm rot="19800000">
            <a:off x="73493" y="1620154"/>
            <a:ext cx="581123" cy="536929"/>
          </a:xfrm>
          <a:prstGeom prst="heart">
            <a:avLst/>
          </a:prstGeom>
          <a:solidFill>
            <a:srgbClr val="E9B4CD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srgbClr val="728FA0"/>
              </a:solidFill>
            </a:endParaRPr>
          </a:p>
        </p:txBody>
      </p:sp>
      <p:sp>
        <p:nvSpPr>
          <p:cNvPr id="25" name="心形 24"/>
          <p:cNvSpPr/>
          <p:nvPr/>
        </p:nvSpPr>
        <p:spPr>
          <a:xfrm rot="2700000">
            <a:off x="359408" y="1554656"/>
            <a:ext cx="548975" cy="507223"/>
          </a:xfrm>
          <a:prstGeom prst="heart">
            <a:avLst/>
          </a:prstGeom>
          <a:solidFill>
            <a:srgbClr val="E9B4CD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srgbClr val="728FA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06995" y="1493798"/>
            <a:ext cx="3307715" cy="629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500" b="1" dirty="0" smtClean="0">
                <a:solidFill>
                  <a:srgbClr val="DEACC7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毫无防备的交集</a:t>
            </a:r>
            <a:endParaRPr lang="zh-CN" altLang="en-US" sz="3500" b="1" dirty="0">
              <a:solidFill>
                <a:srgbClr val="DEACC7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6" name="椭圆 25" hidden="1"/>
          <p:cNvSpPr/>
          <p:nvPr/>
        </p:nvSpPr>
        <p:spPr>
          <a:xfrm>
            <a:off x="4770504" y="5342858"/>
            <a:ext cx="159842" cy="159842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29" name="椭圆 28" hidden="1"/>
          <p:cNvSpPr/>
          <p:nvPr/>
        </p:nvSpPr>
        <p:spPr>
          <a:xfrm>
            <a:off x="5363272" y="5342858"/>
            <a:ext cx="123825" cy="123825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30" name="椭圆 29" hidden="1"/>
          <p:cNvSpPr/>
          <p:nvPr/>
        </p:nvSpPr>
        <p:spPr>
          <a:xfrm>
            <a:off x="7494466" y="5924783"/>
            <a:ext cx="116880" cy="116880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54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1" name="椭圆 30" hidden="1"/>
          <p:cNvSpPr/>
          <p:nvPr/>
        </p:nvSpPr>
        <p:spPr>
          <a:xfrm>
            <a:off x="7797172" y="5876667"/>
            <a:ext cx="90488" cy="90488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32" name="椭圆 31" hidden="1"/>
          <p:cNvSpPr/>
          <p:nvPr/>
        </p:nvSpPr>
        <p:spPr>
          <a:xfrm>
            <a:off x="7770283" y="5306324"/>
            <a:ext cx="65462" cy="65462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33" name="椭圆 32" hidden="1"/>
          <p:cNvSpPr/>
          <p:nvPr/>
        </p:nvSpPr>
        <p:spPr>
          <a:xfrm>
            <a:off x="7172069" y="5386130"/>
            <a:ext cx="58738" cy="58737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364101" y="5998236"/>
            <a:ext cx="159842" cy="159842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1906927" y="5973505"/>
            <a:ext cx="122238" cy="122237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1209675" y="617220"/>
            <a:ext cx="109537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老公</a:t>
            </a:r>
            <a:r>
              <a:rPr lang="en-US" altLang="zh-CN"/>
              <a:t>~</a:t>
            </a:r>
            <a:endParaRPr lang="en-US" altLang="zh-CN"/>
          </a:p>
        </p:txBody>
      </p:sp>
      <p:sp>
        <p:nvSpPr>
          <p:cNvPr id="46" name="文本框 45"/>
          <p:cNvSpPr txBox="1"/>
          <p:nvPr/>
        </p:nvSpPr>
        <p:spPr>
          <a:xfrm>
            <a:off x="4171950" y="527050"/>
            <a:ext cx="390525" cy="8572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/>
              <a:t>亲爱的</a:t>
            </a:r>
            <a:r>
              <a:rPr lang="en-US" altLang="zh-CN"/>
              <a:t>~</a:t>
            </a:r>
            <a:endParaRPr lang="en-US" altLang="zh-CN"/>
          </a:p>
        </p:txBody>
      </p:sp>
      <p:sp>
        <p:nvSpPr>
          <p:cNvPr id="47" name="文本框 46"/>
          <p:cNvSpPr txBox="1"/>
          <p:nvPr/>
        </p:nvSpPr>
        <p:spPr>
          <a:xfrm rot="1080000">
            <a:off x="4452620" y="2604770"/>
            <a:ext cx="132461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大猪蹄子</a:t>
            </a:r>
            <a:r>
              <a:rPr lang="en-US" altLang="zh-CN" baseline="30000"/>
              <a:t>mua</a:t>
            </a:r>
            <a:r>
              <a:rPr lang="en-US" altLang="zh-CN"/>
              <a:t>~</a:t>
            </a:r>
            <a:endParaRPr lang="en-US" altLang="zh-CN"/>
          </a:p>
        </p:txBody>
      </p:sp>
      <p:sp>
        <p:nvSpPr>
          <p:cNvPr id="48" name="文本框 47"/>
          <p:cNvSpPr txBox="1"/>
          <p:nvPr/>
        </p:nvSpPr>
        <p:spPr>
          <a:xfrm>
            <a:off x="5398770" y="3875405"/>
            <a:ext cx="109537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小哥哥</a:t>
            </a:r>
            <a:r>
              <a:rPr lang="en-US" altLang="zh-CN"/>
              <a:t>```</a:t>
            </a:r>
            <a:endParaRPr lang="en-US" altLang="zh-CN"/>
          </a:p>
        </p:txBody>
      </p:sp>
      <p:sp>
        <p:nvSpPr>
          <p:cNvPr id="49" name="文本框 48"/>
          <p:cNvSpPr txBox="1"/>
          <p:nvPr/>
        </p:nvSpPr>
        <p:spPr>
          <a:xfrm>
            <a:off x="7337425" y="1213485"/>
            <a:ext cx="109537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小游游</a:t>
            </a:r>
            <a:r>
              <a:rPr lang="en-US" altLang="zh-CN"/>
              <a:t>```</a:t>
            </a:r>
            <a:endParaRPr lang="en-US" altLang="zh-CN"/>
          </a:p>
        </p:txBody>
      </p:sp>
      <p:sp>
        <p:nvSpPr>
          <p:cNvPr id="50" name="文本框 49"/>
          <p:cNvSpPr txBox="1"/>
          <p:nvPr/>
        </p:nvSpPr>
        <p:spPr>
          <a:xfrm rot="1080000">
            <a:off x="3319780" y="2905125"/>
            <a:ext cx="132461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大宝贝</a:t>
            </a:r>
            <a:r>
              <a:rPr lang="en-US" altLang="zh-CN" baseline="30000"/>
              <a:t>mua</a:t>
            </a:r>
            <a:r>
              <a:rPr lang="en-US" altLang="zh-CN"/>
              <a:t>~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20000">
        <p:blinds/>
      </p:transition>
    </mc:Choice>
    <mc:Fallback>
      <p:transition spd="slow" advClick="0" advTm="2000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repeatCount="7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2 -0.00062 L -0.00312 -9.87654E-7 C -0.00295 -0.09907 -0.00312 -0.19815 -0.00243 -0.29599 C -0.00225 -0.31265 0.00035 -0.325 0.00261 -0.34043 C 0.00382 -0.34907 0.0059 -0.36605 0.00764 -0.37531 C 0.01042 -0.39136 0.01285 -0.40339 0.01667 -0.41728 C 0.01893 -0.425 0.02066 -0.43333 0.02344 -0.43951 C 0.02483 -0.44259 0.02622 -0.44506 0.02761 -0.44876 C 0.02882 -0.45123 0.02952 -0.45525 0.0309 -0.45772 C 0.03351 -0.46327 0.03611 -0.46883 0.03924 -0.47222 C 0.04028 -0.47346 0.0415 -0.47438 0.04254 -0.47623 C 0.04462 -0.48025 0.04618 -0.48488 0.04827 -0.48889 C 0.05 -0.49197 0.05174 -0.49475 0.0533 -0.49784 C 0.05729 -0.50679 0.05313 -0.50031 0.0559 -0.50895 C 0.05643 -0.51142 0.05747 -0.51296 0.05834 -0.51512 C 0.06198 -0.53796 0.06129 -0.52932 0.0592 -0.57099 C 0.05903 -0.57346 0.05799 -0.575 0.05747 -0.57685 C 0.05729 -0.57901 0.05729 -0.58179 0.0566 -0.58395 C 0.05573 -0.58734 0.05452 -0.59012 0.0533 -0.59321 C 0.05122 -0.59846 0.04948 -0.60216 0.0467 -0.60617 C 0.04445 -0.60926 0.04219 -0.61204 0.04011 -0.61543 C 0.03889 -0.61697 0.03785 -0.61913 0.03663 -0.62068 C 0.03542 -0.62222 0.03386 -0.62315 0.03247 -0.62407 C 0.02535 -0.63179 0.0316 -0.62809 0.02431 -0.63148 C 0.0217 -0.63518 0.02136 -0.63611 0.0184 -0.63858 C 0.01754 -0.63951 0.01667 -0.63981 0.01597 -0.64074 C 0.01563 -0.64259 0.01459 -0.64444 0.01511 -0.64599 C 0.0158 -0.64815 0.01736 -0.64815 0.0184 -0.64969 C 0.01962 -0.65123 0.02066 -0.65339 0.0217 -0.65525 L 0.025 -0.66296 " pathEditMode="relative" rAng="0" ptsTypes="AAAAAAAAAAAAAAAAAAAAAAAAAAAAAA">
                                      <p:cBhvr>
                                        <p:cTn id="25" dur="2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-3308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repeatCount="7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313 -0.00062 L -0.00313 4.07407E-6 C -0.00313 -0.09908 0.02604 -0.06328 0.02674 -0.16173 C 0.0276 -0.21636 -0.00174 -0.28735 -0.00451 -0.30247 C -0.00747 -0.3176 0.00174 -0.33303 0.0026 -0.34044 C 0.00382 -0.34908 0.0059 -0.36605 0.00764 -0.37531 C 0.01042 -0.39136 0.01285 -0.40371 0.01667 -0.41729 C 0.01892 -0.42531 0.02066 -0.43334 0.02344 -0.43951 C 0.02483 -0.44321 0.02621 -0.44507 0.0276 -0.44877 C 0.02882 -0.45124 0.02951 -0.45587 0.0309 -0.45772 C 0.03351 -0.46389 0.03611 -0.46914 0.03924 -0.47284 C 0.04028 -0.47377 0.04149 -0.47439 0.04253 -0.47624 C 0.04462 -0.48025 0.04618 -0.48519 0.04826 -0.48889 L 0.0533 -0.49784 C 0.05729 -0.50679 0.05312 -0.50062 0.0559 -0.50957 C 0.05642 -0.51142 0.05746 -0.51297 0.05833 -0.51513 C 0.06198 -0.53828 0.06128 -0.52933 0.0592 -0.57099 C 0.05903 -0.57346 0.05799 -0.5747 0.05746 -0.57624 C 0.05729 -0.57902 0.05729 -0.58179 0.0566 -0.58365 C 0.05573 -0.58704 0.05451 -0.58982 0.0533 -0.59321 C 0.05121 -0.59784 0.04948 -0.60216 0.0467 -0.60587 L 0.0401 -0.61482 C 0.03889 -0.61667 0.03785 -0.61914 0.03663 -0.62037 C 0.03542 -0.62192 0.03385 -0.62284 0.03246 -0.62377 C 0.02535 -0.63179 0.0316 -0.62809 0.0243 -0.63087 C 0.0217 -0.63457 0.02135 -0.63612 0.0184 -0.63828 C 0.01753 -0.6392 0.01667 -0.63982 0.01597 -0.64074 C 0.01562 -0.6426 0.01458 -0.64445 0.0151 -0.64599 C 0.0158 -0.64815 0.01736 -0.64815 0.0184 -0.6497 C 0.01962 -0.65062 0.02066 -0.6534 0.0217 -0.65525 L 0.025 -0.66297 " pathEditMode="relative" rAng="0" ptsTypes="AAAAAAAAAAAAAAAAAAAAAAAAAAAAAAA">
                                      <p:cBhvr>
                                        <p:cTn id="27" dur="2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0" y="-33086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repeatCount="7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00005 0.006788 L 0.000005 0.007406 C 0.000175 -0.091662 0.000005 -0.190742 0.000695 -0.288582 C 0.000865 -0.305242 0.003475 -0.317592 0.005735 -0.333022 C 0.006945 -0.341662 0.009025 -0.358642 0.010765 -0.367902 C 0.013545 -0.383952 0.015975 -0.395982 0.019795 -0.409872 C 0.022055 -0.417592 0.023785 -0.425922 0.026565 -0.432092 C 0.027955 -0.435182 0.029345 -0.437652 0.030735 -0.441352 C 0.031945 -0.443822 0.032645 -0.447842 0.034025 -0.450302 C 0.036635 -0.455862 0.039235 -0.461422 0.042365 -0.464812 C 0.043405 -0.466052 0.044615 -0.466972 0.045665 -0.468822 C 0.047745 -0.472842 0.049305 -0.477462 0.051395 -0.481482 C 0.053125 -0.484562 0.054865 -0.487342 0.056425 -0.490432 C 0.060415 -0.499382 0.056255 -0.492902 0.059025 -0.501542 C 0.059555 -0.504012 0.060595 -0.505552 0.061465 -0.507402 C 0.065105 -0.530552 0.064415 -0.521912 0.062325 -0.563882 C 0.062155 -0.566352 0.061115 -0.567902 0.060595 -0.569752 C 0.060415 -0.571912 0.060415 -0.574692 0.059725 -0.576852 C 0.058855 -0.580242 0.057645 -0.583022 0.056425 -0.586112 C 0.054345 -0.591352 0.052605 -0.595062 0.049825 -0.599072 C 0.047575 -0.602162 0.045315 -0.604932 0.043235 -0.608332 C 0.042015 -0.609872 0.040975 -0.612032 0.039755 -0.613582 C 0.038545 -0.615122 0.036985 -0.616052 0.035595 -0.616972 C 0.028475 -0.624692 0.034725 -0.620982 0.027435 -0.624382 C 0.024825 -0.628082 0.024485 -0.629012 0.021525 -0.631482 C 0.020665 -0.632402 0.019795 -0.632712 0.019095 -0.633642 C 0.018755 -0.635492 0.017715 -0.637342 0.018235 -0.638882 C 0.018925 -0.641052 0.020485 -0.641052 0.021525 -0.642592 C 0.022745 -0.644132 0.023785 -0.646292 0.024825 -0.648142 L 0.028125 -0.655552 " pathEditMode="relative" rAng="0" ptsTypes="AAAAAAAAAAAAAAAAAAAAAAAAAAAAAA">
                                      <p:cBhvr>
                                        <p:cTn id="29" dur="2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" y="-33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repeatCount="7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46880 -0.169128 L -0.046880 -0.168523 C -0.046700 -0.267588 -0.046880 -0.366658 -0.046180 -0.464498 C -0.046010 -0.481168 -0.043400 -0.493518 -0.041150 -0.508948 C -0.039930 -0.517588 -0.037850 -0.534558 -0.036110 -0.543818 C -0.033330 -0.559868 -0.030900 -0.571908 -0.027080 -0.585798 C -0.024830 -0.593518 -0.023090 -0.601848 -0.020310 -0.608018 C -0.018920 -0.611108 -0.017540 -0.613578 -0.016150 -0.617278 C -0.014930 -0.619748 -0.014240 -0.623758 -0.012850 -0.626228 C -0.010240 -0.631788 -0.007640 -0.637338 -0.004510 -0.640738 C -0.003470 -0.641968 -0.002260 -0.642898 -0.001220 -0.644748 C 0.000870 -0.648758 0.002430 -0.653388 0.004510 -0.657398 C 0.006250 -0.660488 0.007990 -0.663268 0.009550 -0.666348 C 0.013540 -0.675308 0.009370 -0.668818 0.012150 -0.677468 C 0.012670 -0.679938 0.013710 -0.681478 0.014580 -0.683328 C 0.018230 -0.706478 0.017530 -0.697838 0.015450 -0.739808 C 0.015280 -0.742278 0.014240 -0.743818 0.013710 -0.745678 C 0.013540 -0.747838 0.013540 -0.750608 0.012850 -0.752768 C 0.011980 -0.756168 0.010760 -0.758948 0.009550 -0.762028 C 0.007460 -0.767278 0.005730 -0.770978 0.002950 -0.774998 C 0.000690 -0.778078 -0.001560 -0.780858 -0.003650 -0.784258 C -0.004860 -0.785798 -0.005900 -0.787958 -0.007120 -0.789498 C -0.008330 -0.791048 -0.009900 -0.791968 -0.011290 -0.792898 C -0.018400 -0.800608 -0.012150 -0.796908 -0.019450 -0.800308 C -0.022050 -0.804008 -0.022400 -0.804938 -0.025350 -0.807708 C -0.026220 -0.808328 -0.027080 -0.808638 -0.027780 -0.809558 C -0.028130 -0.811418 -0.029170 -0.813268 -0.028650 -0.814808 C -0.027950 -0.816968 -0.026390 -0.816968 -0.025350 -0.818518 C -0.024130 -0.820058 -0.023090 -0.822218 -0.022050 -0.824068 L -0.018750 -0.831478 " pathEditMode="relative" rAng="0" ptsTypes="AAAAAAAAAAAAAAAAAAAAAAAAAAAAAA">
                                      <p:cBhvr>
                                        <p:cTn id="31" dur="2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" y="-33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repeatCount="7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8124 0.168516 L -0.328124 0.169139 C -0.328124 0.070069 -0.313545 0.032409 -0.312845 -0.066041 C -0.312675 -0.082401 -0.324825 -0.155861 -0.322395 -0.171291 C -0.321185 -0.179931 -0.319095 -0.196911 -0.317365 -0.206171 C -0.314585 -0.222221 -0.312155 -0.234562 -0.308335 -0.248141 C -0.306075 -0.256171 -0.304345 -0.264191 -0.301565 -0.270371 C -0.300175 -0.273761 -0.298785 -0.275921 -0.297395 -0.279631 C -0.296185 -0.282091 -0.295485 -0.286421 -0.294095 -0.288581 C -0.291495 -0.294441 -0.288895 -0.300002 -0.285765 -0.303391 C -0.284725 -0.304631 -0.283505 -0.305241 -0.282465 -0.307092 C -0.280385 -0.311111 -0.278825 -0.316041 -0.276735 -0.319752 L -0.271705 -0.328702 C -0.267705 -0.337651 -0.271875 -0.331481 -0.269095 -0.340121 C -0.268575 -0.342281 -0.267535 -0.343821 -0.266665 -0.345981 C -0.263025 -0.369132 -0.263715 -0.360181 -0.265795 -0.401852 C -0.265975 -0.404321 -0.267015 -0.405552 -0.267535 -0.407401 C -0.267705 -0.409871 -0.267705 -0.412652 -0.268405 -0.414501 C -0.269275 -0.417902 -0.270485 -0.420671 -0.271705 -0.424071 C -0.273785 -0.429011 -0.275525 -0.433021 -0.278295 -0.436721 L -0.284895 -0.446291 C -0.286115 -0.447531 -0.287155 -0.450001 -0.288365 -0.451231 C -0.289585 -0.452771 -0.291145 -0.453702 -0.292535 -0.454631 C -0.299655 -0.462651 -0.293405 -0.458952 -0.300695 -0.462032 C -0.303295 -0.465742 -0.303645 -0.466971 -0.306595 -0.469131 C -0.307465 -0.470061 -0.308335 -0.470671 -0.309025 -0.471602 C -0.309375 -0.473452 -0.310415 -0.475302 -0.309895 -0.476851 C -0.309205 -0.479011 -0.307645 -0.479011 -0.306595 -0.480551 C -0.305385 -0.481791 -0.304345 -0.484251 -0.303295 -0.486111 L -0.300005 -0.493821 " pathEditMode="relative" rAng="0" ptsTypes="AAAAAAAAAAAAAAAAAAAAAAAAAAAAAA">
                                      <p:cBhvr>
                                        <p:cTn id="33" dur="2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" y="-33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repeatCount="7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0.371870 0.627158 L -0.371870 0.627780 C -0.371700 0.528698 -0.371870 0.429628 -0.371180 0.331788 C -0.371010 0.315118 -0.368400 0.302778 -0.366150 0.287348 C -0.364930 0.278698 -0.362850 0.261728 -0.361110 0.252468 C -0.358330 0.236418 -0.355900 0.224378 -0.352080 0.210488 C -0.349830 0.202778 -0.348090 0.194438 -0.345310 0.188268 C -0.343920 0.185188 -0.342530 0.182718 -0.341150 0.179008 C -0.339930 0.176538 -0.339240 0.172528 -0.337850 0.170058 C -0.335240 0.164508 -0.332640 0.158948 -0.329510 0.155558 C -0.328470 0.154318 -0.327260 0.153398 -0.326220 0.151538 C -0.324130 0.147528 -0.322570 0.142898 -0.320490 0.138888 C -0.318750 0.135798 -0.317010 0.133018 -0.315450 0.129938 C -0.311460 0.120988 -0.315620 0.127468 -0.312850 0.118828 C -0.312330 0.116358 -0.311280 0.114808 -0.310420 0.112648 C -0.306770 0.089808 -0.307470 0.098458 -0.309550 0.056478 C -0.309720 0.054008 -0.310760 0.052468 -0.311280 0.050618 C -0.311460 0.048768 -0.311460 0.045988 -0.312150 0.043828 C -0.313020 0.040428 -0.314240 0.037648 -0.315450 0.034568 C -0.317530 0.029318 -0.319270 0.025618 -0.322050 0.021598 C -0.324310 0.018518 -0.326560 0.015738 -0.328650 0.012348 C -0.329860 0.010798 -0.330900 0.008638 -0.332120 0.007098 C -0.333330 0.005558 -0.334900 0.004628 -0.336280 0.003698 C -0.343400 -0.004012 -0.337150 -0.000312 -0.344440 -0.003702 C -0.347050 -0.007412 -0.347400 -0.008332 -0.350350 -0.010802 C -0.351220 -0.011732 -0.352080 -0.012042 -0.352780 -0.012962 C -0.353120 -0.014812 -0.354170 -0.016672 -0.353650 -0.018212 C -0.352950 -0.020372 -0.351390 -0.020372 -0.350350 -0.021912 C -0.349130 -0.023462 -0.348090 -0.025622 -0.347050 -0.027472 L -0.343750 -0.035192 " pathEditMode="relative" rAng="0" ptsTypes="AAAAAAAAAAAAAAAAAAAAAAAAAAAAAA">
                                      <p:cBhvr>
                                        <p:cTn id="35" dur="2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" y="-3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4" grpId="0" bldLvl="0" animBg="1"/>
      <p:bldP spid="25" grpId="0" bldLvl="0" animBg="1"/>
      <p:bldP spid="28" grpId="0"/>
      <p:bldP spid="29" grpId="0" animBg="1"/>
      <p:bldP spid="31" grpId="0" animBg="1"/>
      <p:bldP spid="33" grpId="0" animBg="1"/>
      <p:bldP spid="13" grpId="0"/>
      <p:bldP spid="1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5247725" y="2845187"/>
            <a:ext cx="3522461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故事起因，</a:t>
            </a:r>
            <a:endParaRPr lang="zh-CN" altLang="en-US" sz="1500" dirty="0">
              <a:solidFill>
                <a:srgbClr val="AD969E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问了你关于计算机四级考试的事情，</a:t>
            </a:r>
            <a:endParaRPr lang="zh-CN" altLang="en-US" sz="1500" dirty="0">
              <a:solidFill>
                <a:srgbClr val="AD969E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然后你呢，</a:t>
            </a:r>
            <a:endParaRPr lang="zh-CN" altLang="en-US" sz="1500" dirty="0">
              <a:solidFill>
                <a:srgbClr val="AD969E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开启了滔滔不绝的话痨模式</a:t>
            </a:r>
            <a:r>
              <a:rPr lang="en-US" altLang="zh-CN" sz="15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...</a:t>
            </a:r>
            <a:endParaRPr lang="en-US" altLang="zh-CN" sz="1500" dirty="0">
              <a:solidFill>
                <a:srgbClr val="AD969E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呜</a:t>
            </a:r>
            <a:r>
              <a:rPr lang="zh-CN" altLang="en-US" sz="18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呜</a:t>
            </a:r>
            <a:r>
              <a:rPr lang="zh-CN" altLang="en-US" sz="16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呜</a:t>
            </a:r>
            <a:r>
              <a:rPr lang="zh-CN" altLang="en-US" sz="12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呜</a:t>
            </a:r>
            <a:r>
              <a:rPr lang="zh-CN" altLang="en-US" sz="9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呜</a:t>
            </a:r>
            <a:r>
              <a:rPr lang="en-US" altLang="zh-CN" sz="12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......</a:t>
            </a:r>
            <a:endParaRPr lang="en-US" altLang="zh-CN" sz="1200" dirty="0">
              <a:solidFill>
                <a:srgbClr val="AD969E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048970" y="1809909"/>
            <a:ext cx="392050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2019.5</a:t>
            </a:r>
            <a:r>
              <a:rPr lang="zh-CN" altLang="en-US" sz="2400" dirty="0" smtClean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，我一脸蒙圈的听你胡说八道</a:t>
            </a:r>
            <a:endParaRPr lang="zh-CN" altLang="en-US" sz="2400" dirty="0">
              <a:solidFill>
                <a:srgbClr val="AD969E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4" name="心形 23"/>
          <p:cNvSpPr/>
          <p:nvPr/>
        </p:nvSpPr>
        <p:spPr>
          <a:xfrm rot="19800000">
            <a:off x="4372443" y="1163589"/>
            <a:ext cx="581123" cy="536929"/>
          </a:xfrm>
          <a:prstGeom prst="heart">
            <a:avLst/>
          </a:prstGeom>
          <a:solidFill>
            <a:srgbClr val="E9B4CD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srgbClr val="728FA0"/>
              </a:solidFill>
            </a:endParaRPr>
          </a:p>
        </p:txBody>
      </p:sp>
      <p:sp>
        <p:nvSpPr>
          <p:cNvPr id="25" name="心形 24"/>
          <p:cNvSpPr/>
          <p:nvPr/>
        </p:nvSpPr>
        <p:spPr>
          <a:xfrm rot="2700000">
            <a:off x="4658358" y="1098091"/>
            <a:ext cx="548975" cy="507223"/>
          </a:xfrm>
          <a:prstGeom prst="heart">
            <a:avLst/>
          </a:prstGeom>
          <a:solidFill>
            <a:srgbClr val="E9B4CD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srgbClr val="728FA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305945" y="1037233"/>
            <a:ext cx="3754120" cy="629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500" b="1" dirty="0" smtClean="0">
                <a:solidFill>
                  <a:srgbClr val="E9B4CD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初次体验你的话痨</a:t>
            </a:r>
            <a:endParaRPr lang="zh-CN" altLang="en-US" sz="3500" b="1" dirty="0">
              <a:solidFill>
                <a:srgbClr val="E9B4CD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770504" y="5342858"/>
            <a:ext cx="159842" cy="159842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363272" y="5342858"/>
            <a:ext cx="123825" cy="123825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7494466" y="5924783"/>
            <a:ext cx="116880" cy="116880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54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7797172" y="5876667"/>
            <a:ext cx="90488" cy="90488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7770283" y="5306324"/>
            <a:ext cx="65462" cy="65462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7172069" y="5386130"/>
            <a:ext cx="58738" cy="58737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364101" y="5998236"/>
            <a:ext cx="159842" cy="159842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1906927" y="5973505"/>
            <a:ext cx="122238" cy="122237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pic>
        <p:nvPicPr>
          <p:cNvPr id="2" name="图片 1" descr="timg-1588247146558"/>
          <p:cNvPicPr>
            <a:picLocks noChangeAspect="1"/>
          </p:cNvPicPr>
          <p:nvPr/>
        </p:nvPicPr>
        <p:blipFill>
          <a:blip r:embed="rId1"/>
          <a:srcRect t="-860"/>
          <a:stretch>
            <a:fillRect/>
          </a:stretch>
        </p:blipFill>
        <p:spPr>
          <a:xfrm>
            <a:off x="600710" y="1146810"/>
            <a:ext cx="3352800" cy="3352800"/>
          </a:xfrm>
          <a:prstGeom prst="bevel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1209675" y="617220"/>
            <a:ext cx="109537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老公</a:t>
            </a:r>
            <a:r>
              <a:rPr lang="en-US" altLang="zh-CN"/>
              <a:t>~</a:t>
            </a:r>
            <a:endParaRPr lang="en-US" altLang="zh-CN"/>
          </a:p>
        </p:txBody>
      </p:sp>
      <p:sp>
        <p:nvSpPr>
          <p:cNvPr id="46" name="文本框 45"/>
          <p:cNvSpPr txBox="1"/>
          <p:nvPr/>
        </p:nvSpPr>
        <p:spPr>
          <a:xfrm>
            <a:off x="4171950" y="657225"/>
            <a:ext cx="390525" cy="8572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/>
              <a:t>亲爱的</a:t>
            </a:r>
            <a:r>
              <a:rPr lang="en-US" altLang="zh-CN"/>
              <a:t>~</a:t>
            </a:r>
            <a:endParaRPr lang="en-US" altLang="zh-CN"/>
          </a:p>
        </p:txBody>
      </p:sp>
      <p:sp>
        <p:nvSpPr>
          <p:cNvPr id="47" name="文本框 46"/>
          <p:cNvSpPr txBox="1"/>
          <p:nvPr/>
        </p:nvSpPr>
        <p:spPr>
          <a:xfrm rot="1080000">
            <a:off x="3157220" y="4502150"/>
            <a:ext cx="132461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大猪蹄子</a:t>
            </a:r>
            <a:r>
              <a:rPr lang="en-US" altLang="zh-CN" baseline="30000"/>
              <a:t>mua</a:t>
            </a:r>
            <a:r>
              <a:rPr lang="en-US" altLang="zh-CN"/>
              <a:t>~</a:t>
            </a:r>
            <a:endParaRPr lang="en-US" altLang="zh-CN"/>
          </a:p>
        </p:txBody>
      </p:sp>
      <p:sp>
        <p:nvSpPr>
          <p:cNvPr id="48" name="文本框 47"/>
          <p:cNvSpPr txBox="1"/>
          <p:nvPr/>
        </p:nvSpPr>
        <p:spPr>
          <a:xfrm>
            <a:off x="3953510" y="2938780"/>
            <a:ext cx="109537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小哥哥</a:t>
            </a:r>
            <a:r>
              <a:rPr lang="en-US" altLang="zh-CN"/>
              <a:t>```</a:t>
            </a:r>
            <a:endParaRPr lang="en-US" altLang="zh-CN"/>
          </a:p>
        </p:txBody>
      </p:sp>
      <p:sp>
        <p:nvSpPr>
          <p:cNvPr id="49" name="文本框 48"/>
          <p:cNvSpPr txBox="1"/>
          <p:nvPr/>
        </p:nvSpPr>
        <p:spPr>
          <a:xfrm>
            <a:off x="7423150" y="737870"/>
            <a:ext cx="109537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小游游</a:t>
            </a:r>
            <a:r>
              <a:rPr lang="en-US" altLang="zh-CN"/>
              <a:t>```</a:t>
            </a:r>
            <a:endParaRPr lang="en-US" altLang="zh-CN"/>
          </a:p>
        </p:txBody>
      </p:sp>
      <p:sp>
        <p:nvSpPr>
          <p:cNvPr id="50" name="文本框 49"/>
          <p:cNvSpPr txBox="1"/>
          <p:nvPr/>
        </p:nvSpPr>
        <p:spPr>
          <a:xfrm rot="1080000">
            <a:off x="6767830" y="2673350"/>
            <a:ext cx="132461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大宝贝</a:t>
            </a:r>
            <a:r>
              <a:rPr lang="en-US" altLang="zh-CN" baseline="30000"/>
              <a:t>mua</a:t>
            </a:r>
            <a:r>
              <a:rPr lang="en-US" altLang="zh-CN"/>
              <a:t>~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20000">
        <p:pull/>
      </p:transition>
    </mc:Choice>
    <mc:Fallback>
      <p:transition spd="slow" advClick="0" advTm="20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4" grpId="0" bldLvl="0" animBg="1"/>
      <p:bldP spid="25" grpId="0" bldLvl="0" animBg="1"/>
      <p:bldP spid="28" grpId="0"/>
      <p:bldP spid="13" grpId="0"/>
      <p:bldP spid="1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441410" y="2533402"/>
            <a:ext cx="3522461" cy="1822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你问我一个单词是什么意思时，</a:t>
            </a:r>
            <a:endParaRPr lang="zh-CN" altLang="en-US" sz="1500" dirty="0">
              <a:solidFill>
                <a:srgbClr val="AD969E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我正坐在饭桌前和大家共进晚餐，</a:t>
            </a:r>
            <a:endParaRPr lang="zh-CN" altLang="en-US" sz="1500" dirty="0">
              <a:solidFill>
                <a:srgbClr val="AD969E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知道你是英语渣渣后略感欣慰，</a:t>
            </a:r>
            <a:endParaRPr lang="zh-CN" altLang="en-US" sz="1500" dirty="0">
              <a:solidFill>
                <a:srgbClr val="AD969E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因为我是数学渣渣，</a:t>
            </a:r>
            <a:endParaRPr lang="zh-CN" altLang="en-US" sz="1500" dirty="0">
              <a:solidFill>
                <a:srgbClr val="AD969E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痛并快乐着</a:t>
            </a:r>
            <a:r>
              <a:rPr lang="en-US" altLang="zh-CN" sz="15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...</a:t>
            </a:r>
            <a:endParaRPr lang="en-US" altLang="zh-CN" sz="1500" dirty="0">
              <a:solidFill>
                <a:srgbClr val="AD969E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42655" y="1435259"/>
            <a:ext cx="392050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2019.12.21</a:t>
            </a:r>
            <a:r>
              <a:rPr lang="zh-CN" altLang="en-US" sz="24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，</a:t>
            </a:r>
            <a:r>
              <a:rPr lang="zh-CN" altLang="en-US" sz="2400" dirty="0" smtClean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了解你的渣渣英语</a:t>
            </a:r>
            <a:endParaRPr lang="zh-CN" altLang="en-US" sz="2400" dirty="0">
              <a:solidFill>
                <a:srgbClr val="AD969E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4" name="心形 23"/>
          <p:cNvSpPr/>
          <p:nvPr/>
        </p:nvSpPr>
        <p:spPr>
          <a:xfrm rot="19800000">
            <a:off x="197318" y="873394"/>
            <a:ext cx="581123" cy="536929"/>
          </a:xfrm>
          <a:prstGeom prst="heart">
            <a:avLst/>
          </a:prstGeom>
          <a:solidFill>
            <a:srgbClr val="E9B4CD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srgbClr val="728FA0"/>
              </a:solidFill>
            </a:endParaRPr>
          </a:p>
        </p:txBody>
      </p:sp>
      <p:sp>
        <p:nvSpPr>
          <p:cNvPr id="25" name="心形 24"/>
          <p:cNvSpPr/>
          <p:nvPr/>
        </p:nvSpPr>
        <p:spPr>
          <a:xfrm rot="2700000">
            <a:off x="483233" y="807896"/>
            <a:ext cx="548975" cy="507223"/>
          </a:xfrm>
          <a:prstGeom prst="heart">
            <a:avLst/>
          </a:prstGeom>
          <a:solidFill>
            <a:srgbClr val="E9B4CD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srgbClr val="728FA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130820" y="764183"/>
            <a:ext cx="1968500" cy="629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500" b="1" dirty="0">
                <a:solidFill>
                  <a:srgbClr val="E9B4CD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打破寂静</a:t>
            </a:r>
            <a:endParaRPr lang="zh-CN" altLang="en-US" sz="3500" b="1" dirty="0">
              <a:solidFill>
                <a:srgbClr val="E9B4CD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770504" y="5342858"/>
            <a:ext cx="159842" cy="159842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363272" y="5342858"/>
            <a:ext cx="123825" cy="123825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7494466" y="5924783"/>
            <a:ext cx="116880" cy="116880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54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7797172" y="5876667"/>
            <a:ext cx="90488" cy="90488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7770283" y="5306324"/>
            <a:ext cx="65462" cy="65462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7172069" y="5386130"/>
            <a:ext cx="58738" cy="58737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364101" y="5998236"/>
            <a:ext cx="159842" cy="159842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1906927" y="5973505"/>
            <a:ext cx="122238" cy="122237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pic>
        <p:nvPicPr>
          <p:cNvPr id="2" name="图片 1" descr="timg-1588247693438"/>
          <p:cNvPicPr>
            <a:picLocks noChangeAspect="1"/>
          </p:cNvPicPr>
          <p:nvPr/>
        </p:nvPicPr>
        <p:blipFill>
          <a:blip r:embed="rId1"/>
          <a:srcRect t="-739" r="939"/>
          <a:stretch>
            <a:fillRect/>
          </a:stretch>
        </p:blipFill>
        <p:spPr>
          <a:xfrm rot="660000">
            <a:off x="4488815" y="833120"/>
            <a:ext cx="3287395" cy="3343275"/>
          </a:xfrm>
          <a:prstGeom prst="cube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1209675" y="617220"/>
            <a:ext cx="109537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老公</a:t>
            </a:r>
            <a:r>
              <a:rPr lang="en-US" altLang="zh-CN"/>
              <a:t>~</a:t>
            </a:r>
            <a:endParaRPr lang="en-US" altLang="zh-CN"/>
          </a:p>
        </p:txBody>
      </p:sp>
      <p:sp>
        <p:nvSpPr>
          <p:cNvPr id="46" name="文本框 45"/>
          <p:cNvSpPr txBox="1"/>
          <p:nvPr/>
        </p:nvSpPr>
        <p:spPr>
          <a:xfrm>
            <a:off x="3181350" y="466725"/>
            <a:ext cx="390525" cy="8572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/>
              <a:t>亲爱的</a:t>
            </a:r>
            <a:r>
              <a:rPr lang="en-US" altLang="zh-CN"/>
              <a:t>~</a:t>
            </a:r>
            <a:endParaRPr lang="en-US" altLang="zh-CN"/>
          </a:p>
        </p:txBody>
      </p:sp>
      <p:sp>
        <p:nvSpPr>
          <p:cNvPr id="47" name="文本框 46"/>
          <p:cNvSpPr txBox="1"/>
          <p:nvPr/>
        </p:nvSpPr>
        <p:spPr>
          <a:xfrm rot="2220000">
            <a:off x="2919095" y="2260600"/>
            <a:ext cx="132461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大猪蹄子</a:t>
            </a:r>
            <a:r>
              <a:rPr lang="en-US" altLang="zh-CN" baseline="30000"/>
              <a:t>mua</a:t>
            </a:r>
            <a:r>
              <a:rPr lang="en-US" altLang="zh-CN"/>
              <a:t>~</a:t>
            </a:r>
            <a:endParaRPr lang="en-US" altLang="zh-CN"/>
          </a:p>
        </p:txBody>
      </p:sp>
      <p:sp>
        <p:nvSpPr>
          <p:cNvPr id="48" name="文本框 47"/>
          <p:cNvSpPr txBox="1"/>
          <p:nvPr/>
        </p:nvSpPr>
        <p:spPr>
          <a:xfrm>
            <a:off x="4408170" y="3815080"/>
            <a:ext cx="109537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小哥哥</a:t>
            </a:r>
            <a:r>
              <a:rPr lang="en-US" altLang="zh-CN"/>
              <a:t>```</a:t>
            </a:r>
            <a:endParaRPr lang="en-US" altLang="zh-CN"/>
          </a:p>
        </p:txBody>
      </p:sp>
      <p:sp>
        <p:nvSpPr>
          <p:cNvPr id="49" name="文本框 48"/>
          <p:cNvSpPr txBox="1"/>
          <p:nvPr/>
        </p:nvSpPr>
        <p:spPr>
          <a:xfrm>
            <a:off x="7611110" y="617220"/>
            <a:ext cx="109537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小游游</a:t>
            </a:r>
            <a:r>
              <a:rPr lang="en-US" altLang="zh-CN"/>
              <a:t>```</a:t>
            </a:r>
            <a:endParaRPr lang="en-US" altLang="zh-CN"/>
          </a:p>
        </p:txBody>
      </p:sp>
      <p:sp>
        <p:nvSpPr>
          <p:cNvPr id="50" name="文本框 49"/>
          <p:cNvSpPr txBox="1"/>
          <p:nvPr/>
        </p:nvSpPr>
        <p:spPr>
          <a:xfrm rot="1080000">
            <a:off x="2110105" y="4311650"/>
            <a:ext cx="132461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大宝贝</a:t>
            </a:r>
            <a:r>
              <a:rPr lang="en-US" altLang="zh-CN" baseline="30000"/>
              <a:t>mua</a:t>
            </a:r>
            <a:r>
              <a:rPr lang="en-US" altLang="zh-CN"/>
              <a:t>~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20000">
        <p:comb/>
      </p:transition>
    </mc:Choice>
    <mc:Fallback>
      <p:transition spd="slow" advClick="0" advTm="20000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" dur="1" fill="hold"/>
                                        <p:tgtEl>
                                          <p:spTgt spid="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4" grpId="0" bldLvl="0" animBg="1"/>
      <p:bldP spid="25" grpId="0" bldLvl="0" animBg="1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timg-15882475078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20000">
            <a:off x="1579880" y="1903730"/>
            <a:ext cx="2964815" cy="2964815"/>
          </a:xfrm>
          <a:prstGeom prst="roundRect">
            <a:avLst/>
          </a:prstGeom>
        </p:spPr>
      </p:pic>
      <p:pic>
        <p:nvPicPr>
          <p:cNvPr id="4" name="图片 3" descr="timg-15882475619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0880000">
            <a:off x="245110" y="663575"/>
            <a:ext cx="2185670" cy="2185670"/>
          </a:xfrm>
          <a:prstGeom prst="round2Diag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067203" y="2407672"/>
            <a:ext cx="3522461" cy="251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因为疫情，我们被迫待在家里，开启了闲聊模式，期间有过争吵，也有过许多的快乐。我怀疑你是蓄谋已久的，天天找我瞎聊，还打着游戏的名义拉我入坑。结果上了你的贼船，宝宝心里苦哇</a:t>
            </a:r>
            <a:endParaRPr lang="zh-CN" altLang="en-US" sz="1500" dirty="0">
              <a:solidFill>
                <a:srgbClr val="AD969E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༼༎ຶᴗ༎ຶ༽</a:t>
            </a:r>
            <a:endParaRPr lang="zh-CN" altLang="en-US" sz="1500" dirty="0">
              <a:solidFill>
                <a:srgbClr val="AD969E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endParaRPr lang="zh-CN" altLang="en-US" sz="1500" dirty="0">
              <a:solidFill>
                <a:srgbClr val="AD969E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770755" y="1642745"/>
            <a:ext cx="46062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2020.1.1-4.2</a:t>
            </a:r>
            <a:r>
              <a:rPr lang="zh-CN" altLang="en-US" sz="2400" dirty="0" smtClean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，我们要感谢疫情</a:t>
            </a:r>
            <a:endParaRPr lang="en-US" altLang="zh-CN" sz="2400" dirty="0" smtClean="0">
              <a:solidFill>
                <a:srgbClr val="AD969E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4" name="心形 23"/>
          <p:cNvSpPr/>
          <p:nvPr/>
        </p:nvSpPr>
        <p:spPr>
          <a:xfrm rot="19800000">
            <a:off x="4566571" y="925464"/>
            <a:ext cx="581123" cy="536929"/>
          </a:xfrm>
          <a:prstGeom prst="heart">
            <a:avLst/>
          </a:prstGeom>
          <a:solidFill>
            <a:srgbClr val="E9B4CD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srgbClr val="728FA0"/>
              </a:solidFill>
            </a:endParaRPr>
          </a:p>
        </p:txBody>
      </p:sp>
      <p:sp>
        <p:nvSpPr>
          <p:cNvPr id="25" name="心形 24"/>
          <p:cNvSpPr/>
          <p:nvPr/>
        </p:nvSpPr>
        <p:spPr>
          <a:xfrm rot="2700000">
            <a:off x="4852486" y="859966"/>
            <a:ext cx="548975" cy="507223"/>
          </a:xfrm>
          <a:prstGeom prst="heart">
            <a:avLst/>
          </a:prstGeom>
          <a:solidFill>
            <a:srgbClr val="E9B4CD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srgbClr val="728FA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428318" y="798473"/>
            <a:ext cx="2861310" cy="629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500" b="1" dirty="0" smtClean="0">
                <a:solidFill>
                  <a:srgbClr val="DEACC7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进入尬聊模式</a:t>
            </a:r>
            <a:endParaRPr lang="zh-CN" altLang="en-US" sz="3500" b="1" dirty="0">
              <a:solidFill>
                <a:srgbClr val="DEACC7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770504" y="5342858"/>
            <a:ext cx="159842" cy="159842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363272" y="5342858"/>
            <a:ext cx="123825" cy="123825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7494466" y="5924783"/>
            <a:ext cx="116880" cy="116880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54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7797172" y="5876667"/>
            <a:ext cx="90488" cy="90488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7770283" y="5306324"/>
            <a:ext cx="65462" cy="65462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7172069" y="5386130"/>
            <a:ext cx="58738" cy="58737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364101" y="5998236"/>
            <a:ext cx="159842" cy="159842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1906927" y="5973505"/>
            <a:ext cx="122238" cy="122237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1619250" y="1129030"/>
            <a:ext cx="109537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我美吗</a:t>
            </a:r>
            <a:r>
              <a:rPr lang="en-US" altLang="zh-CN"/>
              <a:t>~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3924935" y="2337435"/>
            <a:ext cx="109537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老公</a:t>
            </a:r>
            <a:r>
              <a:rPr lang="en-US" altLang="zh-CN"/>
              <a:t>~</a:t>
            </a:r>
            <a:endParaRPr lang="en-US" altLang="zh-CN"/>
          </a:p>
        </p:txBody>
      </p:sp>
      <p:sp>
        <p:nvSpPr>
          <p:cNvPr id="46" name="文本框 45"/>
          <p:cNvSpPr txBox="1"/>
          <p:nvPr/>
        </p:nvSpPr>
        <p:spPr>
          <a:xfrm>
            <a:off x="4080510" y="203200"/>
            <a:ext cx="390525" cy="8572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/>
              <a:t>亲爱的</a:t>
            </a:r>
            <a:r>
              <a:rPr lang="en-US" altLang="zh-CN"/>
              <a:t>~</a:t>
            </a:r>
            <a:endParaRPr lang="en-US" altLang="zh-CN"/>
          </a:p>
        </p:txBody>
      </p:sp>
      <p:sp>
        <p:nvSpPr>
          <p:cNvPr id="47" name="文本框 46"/>
          <p:cNvSpPr txBox="1"/>
          <p:nvPr/>
        </p:nvSpPr>
        <p:spPr>
          <a:xfrm rot="1080000">
            <a:off x="3328035" y="1606550"/>
            <a:ext cx="132461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大猪蹄子</a:t>
            </a:r>
            <a:r>
              <a:rPr lang="en-US" altLang="zh-CN" baseline="30000"/>
              <a:t>mua</a:t>
            </a:r>
            <a:r>
              <a:rPr lang="en-US" altLang="zh-CN"/>
              <a:t>~</a:t>
            </a:r>
            <a:endParaRPr lang="en-US" altLang="zh-CN"/>
          </a:p>
        </p:txBody>
      </p:sp>
      <p:sp>
        <p:nvSpPr>
          <p:cNvPr id="48" name="文本框 47"/>
          <p:cNvSpPr txBox="1"/>
          <p:nvPr/>
        </p:nvSpPr>
        <p:spPr>
          <a:xfrm>
            <a:off x="147320" y="3969385"/>
            <a:ext cx="109537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小哥哥</a:t>
            </a:r>
            <a:r>
              <a:rPr lang="en-US" altLang="zh-CN"/>
              <a:t>```</a:t>
            </a:r>
            <a:endParaRPr lang="en-US" altLang="zh-CN"/>
          </a:p>
        </p:txBody>
      </p:sp>
      <p:sp>
        <p:nvSpPr>
          <p:cNvPr id="49" name="文本框 48"/>
          <p:cNvSpPr txBox="1"/>
          <p:nvPr/>
        </p:nvSpPr>
        <p:spPr>
          <a:xfrm>
            <a:off x="7494270" y="441325"/>
            <a:ext cx="109537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小游游</a:t>
            </a:r>
            <a:r>
              <a:rPr lang="en-US" altLang="zh-CN"/>
              <a:t>```</a:t>
            </a:r>
            <a:endParaRPr lang="en-US" altLang="zh-CN"/>
          </a:p>
        </p:txBody>
      </p:sp>
      <p:sp>
        <p:nvSpPr>
          <p:cNvPr id="50" name="文本框 49"/>
          <p:cNvSpPr txBox="1"/>
          <p:nvPr/>
        </p:nvSpPr>
        <p:spPr>
          <a:xfrm rot="1080000">
            <a:off x="1118235" y="3342640"/>
            <a:ext cx="132461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大宝贝</a:t>
            </a:r>
            <a:r>
              <a:rPr lang="en-US" altLang="zh-CN" baseline="30000"/>
              <a:t>mua</a:t>
            </a:r>
            <a:r>
              <a:rPr lang="en-US" altLang="zh-CN"/>
              <a:t>~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4080510" y="210820"/>
            <a:ext cx="390525" cy="8572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/>
              <a:t>亲爱的</a:t>
            </a:r>
            <a:r>
              <a:rPr lang="en-US" altLang="zh-CN"/>
              <a:t>~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 rot="1080000">
            <a:off x="3328035" y="1606550"/>
            <a:ext cx="132461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大猪蹄子</a:t>
            </a:r>
            <a:r>
              <a:rPr lang="en-US" altLang="zh-CN" baseline="30000"/>
              <a:t>mua</a:t>
            </a:r>
            <a:r>
              <a:rPr lang="en-US" altLang="zh-CN"/>
              <a:t>~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156845" y="3969385"/>
            <a:ext cx="109537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小哥哥</a:t>
            </a:r>
            <a:r>
              <a:rPr lang="en-US" altLang="zh-CN"/>
              <a:t>```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 rot="1080000">
            <a:off x="6794500" y="4570730"/>
            <a:ext cx="132461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大宝贝</a:t>
            </a:r>
            <a:r>
              <a:rPr lang="en-US" altLang="zh-CN" baseline="30000"/>
              <a:t>mua</a:t>
            </a:r>
            <a:r>
              <a:rPr lang="en-US" altLang="zh-CN"/>
              <a:t>~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4090035" y="210820"/>
            <a:ext cx="390525" cy="8572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/>
              <a:t>亲爱的</a:t>
            </a:r>
            <a:r>
              <a:rPr lang="en-US" altLang="zh-CN"/>
              <a:t>~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 rot="1080000">
            <a:off x="5256530" y="2197735"/>
            <a:ext cx="132461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大猪蹄子</a:t>
            </a:r>
            <a:r>
              <a:rPr lang="en-US" altLang="zh-CN" baseline="30000"/>
              <a:t>mua</a:t>
            </a:r>
            <a:r>
              <a:rPr lang="en-US" altLang="zh-CN"/>
              <a:t>~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20000">
        <p:wipe/>
      </p:transition>
    </mc:Choice>
    <mc:Fallback>
      <p:transition spd="slow" advClick="0" advTm="20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8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3 -0.038 0.075 -0.062 0.125 -0.062 C 0.175 -0.062 0.22 -0.038 0.25 0 C 0.22 0.038 0.175 0.062 0.125 0.062 C 0.075 0.062 0.03 0.038 0 0 Z" pathEditMode="relative" ptsTypes="">
                                      <p:cBhvr>
                                        <p:cTn id="3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1 0.034 0.011 0.065 0.028 0.085 C 0.028 0.086 0.055 0.113 0.055 0.112 C 0.07 0.127 0.079 0.148 0.079 0.17 C 0.079 0.214 0.044 0.249 0 0.25 C -0.044 0.249 -0.079 0.214 -0.079 0.17 C -0.079 0.148 -0.07 0.127 -0.055 0.112 C -0.055 0.113 -0.028 0.086 -0.028 0.085 C -0.011 0.065 -0.001 0.034 0 0 Z" pathEditMode="relative" ptsTypes="">
                                      <p:cBhvr>
                                        <p:cTn id="3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7" grpId="0"/>
      <p:bldP spid="24" grpId="0" bldLvl="0" animBg="1"/>
      <p:bldP spid="25" grpId="0" bldLvl="0" animBg="1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timg-15882466000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960000">
            <a:off x="6071235" y="123190"/>
            <a:ext cx="2445385" cy="2254250"/>
          </a:xfrm>
          <a:prstGeom prst="bevel">
            <a:avLst/>
          </a:prstGeom>
        </p:spPr>
      </p:pic>
      <p:pic>
        <p:nvPicPr>
          <p:cNvPr id="3" name="图片 2" descr="timg-15882465168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980000">
            <a:off x="4719320" y="690880"/>
            <a:ext cx="1545590" cy="1420495"/>
          </a:xfrm>
          <a:prstGeom prst="bevel">
            <a:avLst/>
          </a:prstGeom>
        </p:spPr>
      </p:pic>
      <p:pic>
        <p:nvPicPr>
          <p:cNvPr id="5" name="图片 4" descr="timg-15882464914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80000">
            <a:off x="4086860" y="2282190"/>
            <a:ext cx="2298700" cy="2112010"/>
          </a:xfrm>
          <a:prstGeom prst="bevel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40800" y="3101092"/>
            <a:ext cx="3522461" cy="1822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 dirty="0" smtClean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很蒙圈</a:t>
            </a:r>
            <a:r>
              <a:rPr lang="en-US" altLang="zh-CN" sz="1500" dirty="0" smtClean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,</a:t>
            </a:r>
            <a:endParaRPr lang="zh-CN" altLang="en-US" sz="1500" dirty="0" smtClean="0">
              <a:solidFill>
                <a:srgbClr val="AD969E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 smtClean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冲动是魔鬼啊，</a:t>
            </a:r>
            <a:endParaRPr lang="zh-CN" altLang="en-US" sz="1500" dirty="0" smtClean="0">
              <a:solidFill>
                <a:srgbClr val="AD969E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 smtClean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但。。。</a:t>
            </a:r>
            <a:endParaRPr lang="zh-CN" altLang="en-US" sz="1500" dirty="0" smtClean="0">
              <a:solidFill>
                <a:srgbClr val="AD969E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 smtClean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我们</a:t>
            </a:r>
            <a:r>
              <a:rPr lang="zh-CN" altLang="en-US" sz="15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爱情播下了种子</a:t>
            </a:r>
            <a:endParaRPr lang="zh-CN" altLang="en-US" sz="1500" dirty="0">
              <a:solidFill>
                <a:srgbClr val="AD969E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5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Loading....</a:t>
            </a:r>
            <a:endParaRPr lang="en-US" altLang="zh-CN" sz="1500" dirty="0">
              <a:solidFill>
                <a:srgbClr val="AD969E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40800" y="2549049"/>
            <a:ext cx="392050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2020.4.3</a:t>
            </a:r>
            <a:r>
              <a:rPr lang="zh-CN" altLang="en-US" sz="2400" dirty="0" smtClean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，在一起</a:t>
            </a:r>
            <a:r>
              <a:rPr lang="en-US" altLang="zh-CN" sz="2400" dirty="0" smtClean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~~</a:t>
            </a:r>
            <a:endParaRPr lang="en-US" altLang="zh-CN" sz="2400" dirty="0" smtClean="0">
              <a:solidFill>
                <a:srgbClr val="AD969E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4" name="心形 23"/>
          <p:cNvSpPr/>
          <p:nvPr/>
        </p:nvSpPr>
        <p:spPr>
          <a:xfrm rot="19800000">
            <a:off x="149693" y="1392189"/>
            <a:ext cx="581123" cy="536929"/>
          </a:xfrm>
          <a:prstGeom prst="heart">
            <a:avLst/>
          </a:prstGeom>
          <a:solidFill>
            <a:srgbClr val="E9B4CD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srgbClr val="728FA0"/>
              </a:solidFill>
            </a:endParaRPr>
          </a:p>
        </p:txBody>
      </p:sp>
      <p:sp>
        <p:nvSpPr>
          <p:cNvPr id="25" name="心形 24"/>
          <p:cNvSpPr/>
          <p:nvPr/>
        </p:nvSpPr>
        <p:spPr>
          <a:xfrm rot="2700000">
            <a:off x="435608" y="1326691"/>
            <a:ext cx="548975" cy="507223"/>
          </a:xfrm>
          <a:prstGeom prst="heart">
            <a:avLst/>
          </a:prstGeom>
          <a:solidFill>
            <a:srgbClr val="E9B4CD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srgbClr val="728FA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83195" y="1282978"/>
            <a:ext cx="2861310" cy="629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500" b="1" dirty="0" smtClean="0">
                <a:solidFill>
                  <a:srgbClr val="DEACC7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爱上你的话痨</a:t>
            </a:r>
            <a:endParaRPr lang="zh-CN" altLang="en-US" sz="3500" b="1" dirty="0">
              <a:solidFill>
                <a:srgbClr val="DEACC7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770504" y="5342858"/>
            <a:ext cx="159842" cy="159842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363272" y="5342858"/>
            <a:ext cx="123825" cy="123825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7494466" y="5924783"/>
            <a:ext cx="116880" cy="116880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54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7797172" y="5876667"/>
            <a:ext cx="90488" cy="90488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7770283" y="5306324"/>
            <a:ext cx="65462" cy="65462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7172069" y="5386130"/>
            <a:ext cx="58738" cy="58737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364101" y="5998236"/>
            <a:ext cx="159842" cy="159842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1906927" y="5973505"/>
            <a:ext cx="122238" cy="122237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pic>
        <p:nvPicPr>
          <p:cNvPr id="8" name="图片 7" descr="timg-15882466405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20000">
            <a:off x="6356350" y="2481580"/>
            <a:ext cx="1691640" cy="1553210"/>
          </a:xfrm>
          <a:prstGeom prst="bevel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1209675" y="617220"/>
            <a:ext cx="109537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老公</a:t>
            </a:r>
            <a:r>
              <a:rPr lang="en-US" altLang="zh-CN"/>
              <a:t>~</a:t>
            </a:r>
            <a:endParaRPr lang="en-US" altLang="zh-CN"/>
          </a:p>
        </p:txBody>
      </p:sp>
      <p:sp>
        <p:nvSpPr>
          <p:cNvPr id="46" name="文本框 45"/>
          <p:cNvSpPr txBox="1"/>
          <p:nvPr/>
        </p:nvSpPr>
        <p:spPr>
          <a:xfrm>
            <a:off x="3505200" y="568960"/>
            <a:ext cx="390525" cy="8572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/>
              <a:t>亲爱的</a:t>
            </a:r>
            <a:r>
              <a:rPr lang="en-US" altLang="zh-CN"/>
              <a:t>~</a:t>
            </a:r>
            <a:endParaRPr lang="en-US" altLang="zh-CN"/>
          </a:p>
        </p:txBody>
      </p:sp>
      <p:sp>
        <p:nvSpPr>
          <p:cNvPr id="47" name="文本框 46"/>
          <p:cNvSpPr txBox="1"/>
          <p:nvPr/>
        </p:nvSpPr>
        <p:spPr>
          <a:xfrm rot="1080000">
            <a:off x="3709670" y="2263775"/>
            <a:ext cx="132461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大猪蹄子</a:t>
            </a:r>
            <a:r>
              <a:rPr lang="en-US" altLang="zh-CN" baseline="30000"/>
              <a:t>mua</a:t>
            </a:r>
            <a:r>
              <a:rPr lang="en-US" altLang="zh-CN"/>
              <a:t>~</a:t>
            </a:r>
            <a:endParaRPr lang="en-US" altLang="zh-CN"/>
          </a:p>
        </p:txBody>
      </p:sp>
      <p:sp>
        <p:nvSpPr>
          <p:cNvPr id="48" name="文本框 47"/>
          <p:cNvSpPr txBox="1"/>
          <p:nvPr/>
        </p:nvSpPr>
        <p:spPr>
          <a:xfrm>
            <a:off x="4481195" y="4526915"/>
            <a:ext cx="109537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小哥哥</a:t>
            </a:r>
            <a:r>
              <a:rPr lang="en-US" altLang="zh-CN"/>
              <a:t>```</a:t>
            </a:r>
            <a:endParaRPr lang="en-US" altLang="zh-CN"/>
          </a:p>
        </p:txBody>
      </p:sp>
      <p:sp>
        <p:nvSpPr>
          <p:cNvPr id="49" name="文本框 48"/>
          <p:cNvSpPr txBox="1"/>
          <p:nvPr/>
        </p:nvSpPr>
        <p:spPr>
          <a:xfrm>
            <a:off x="7835900" y="2371725"/>
            <a:ext cx="109537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小游游</a:t>
            </a:r>
            <a:r>
              <a:rPr lang="en-US" altLang="zh-CN"/>
              <a:t>```</a:t>
            </a:r>
            <a:endParaRPr lang="en-US" altLang="zh-CN"/>
          </a:p>
        </p:txBody>
      </p:sp>
      <p:sp>
        <p:nvSpPr>
          <p:cNvPr id="50" name="文本框 49"/>
          <p:cNvSpPr txBox="1"/>
          <p:nvPr/>
        </p:nvSpPr>
        <p:spPr>
          <a:xfrm rot="1080000">
            <a:off x="2734310" y="4526915"/>
            <a:ext cx="132461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大宝贝</a:t>
            </a:r>
            <a:r>
              <a:rPr lang="en-US" altLang="zh-CN" baseline="30000"/>
              <a:t>mua</a:t>
            </a:r>
            <a:r>
              <a:rPr lang="en-US" altLang="zh-CN"/>
              <a:t>~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20000">
        <p:wheel spokes="8"/>
      </p:transition>
    </mc:Choice>
    <mc:Fallback>
      <p:transition spd="slow" advClick="0" advTm="20000">
        <p:wheel spokes="8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949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12 -0.018 0.033 -0.044 0.058 -0.044 C 0.095 -0.044 0.125 -0.017 0.125 0.017 C 0.125 0.028 0.122 0.038 0.116 0.047 C 0.117 0.047 0 0.182 0 0.183 C 0 0.182 -0.117 0.047 -0.116 0.047 C -0.122 0.038 -0.125 0.028 -0.125 0.017 C -0.125 -0.017 -0.095 -0.044 -0.057 -0.044 C -0.033 -0.044 -0.012 -0.018 0 0 Z" pathEditMode="relative" ptsTypes="">
                                      <p:cBhvr>
                                        <p:cTn id="3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12 -0.018 0.033 -0.044 0.058 -0.044 C 0.095 -0.044 0.125 -0.017 0.125 0.017 C 0.125 0.028 0.122 0.038 0.116 0.047 C 0.117 0.047 0 0.182 0 0.183 C 0 0.182 -0.117 0.047 -0.116 0.047 C -0.122 0.038 -0.125 0.028 -0.125 0.017 C -0.125 -0.017 -0.095 -0.044 -0.057 -0.044 C -0.033 -0.044 -0.012 -0.018 0 0 Z" pathEditMode="relative" ptsTypes="">
                                      <p:cBhvr>
                                        <p:cTn id="3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1 -0.003704 C 0.010959 -0.021704 0.031959 -0.047704 0.056959 -0.047704 C 0.093959 -0.047704 0.123959 -0.020704 0.123959 0.013296 C 0.123959 0.024296 0.120959 0.034296 0.114959 0.043296 C 0.115959 0.043296 -0.001041 0.178296 -0.001041 0.179296 C -0.001041 0.178296 -0.118041 0.043296 -0.117041 0.043296 C -0.123041 0.034296 -0.126041 0.024296 -0.126041 0.013296 C -0.126041 -0.020704 -0.096041 -0.047704 -0.058041 -0.047704 C -0.034041 -0.047704 -0.013041 -0.021704 -0.001041 -0.003704 Z " pathEditMode="relative" rAng="0" ptsTypes="">
                                      <p:cBhvr>
                                        <p:cTn id="3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9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12 -0.018 0.033 -0.044 0.058 -0.044 C 0.095 -0.044 0.125 -0.017 0.125 0.017 C 0.125 0.028 0.122 0.038 0.116 0.047 C 0.117 0.047 0 0.182 0 0.183 C 0 0.182 -0.117 0.047 -0.116 0.047 C -0.122 0.038 -0.125 0.028 -0.125 0.017 C -0.125 -0.017 -0.095 -0.044 -0.057 -0.044 C -0.033 -0.044 -0.012 -0.018 0 0 Z" pathEditMode="relative" ptsTypes=""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7" grpId="0"/>
      <p:bldP spid="24" grpId="0" bldLvl="0" animBg="1"/>
      <p:bldP spid="25" grpId="0" bldLvl="0" animBg="1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323935" y="2533174"/>
            <a:ext cx="392050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2020.4.7</a:t>
            </a:r>
            <a:r>
              <a:rPr lang="zh-CN" altLang="en-US" sz="2400" dirty="0" smtClean="0">
                <a:solidFill>
                  <a:srgbClr val="AD969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，我们进入热恋期</a:t>
            </a:r>
            <a:endParaRPr lang="zh-CN" altLang="en-US" sz="2400" dirty="0">
              <a:solidFill>
                <a:srgbClr val="AD969E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4" name="心形 23"/>
          <p:cNvSpPr/>
          <p:nvPr/>
        </p:nvSpPr>
        <p:spPr>
          <a:xfrm rot="19800000">
            <a:off x="749768" y="1611264"/>
            <a:ext cx="581123" cy="536929"/>
          </a:xfrm>
          <a:prstGeom prst="heart">
            <a:avLst/>
          </a:prstGeom>
          <a:solidFill>
            <a:srgbClr val="E9B4CD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srgbClr val="E9B4CD"/>
              </a:solidFill>
            </a:endParaRPr>
          </a:p>
        </p:txBody>
      </p:sp>
      <p:sp>
        <p:nvSpPr>
          <p:cNvPr id="25" name="心形 24"/>
          <p:cNvSpPr/>
          <p:nvPr/>
        </p:nvSpPr>
        <p:spPr>
          <a:xfrm rot="2700000">
            <a:off x="1035683" y="1545766"/>
            <a:ext cx="548975" cy="507223"/>
          </a:xfrm>
          <a:prstGeom prst="heart">
            <a:avLst/>
          </a:prstGeom>
          <a:solidFill>
            <a:srgbClr val="E9B4CD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srgbClr val="E9B4CD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662950" y="1435378"/>
            <a:ext cx="1968500" cy="629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500" b="1" dirty="0" smtClean="0">
                <a:solidFill>
                  <a:srgbClr val="DEACC7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感情升温</a:t>
            </a:r>
            <a:endParaRPr lang="zh-CN" altLang="en-US" sz="3500" b="1" dirty="0">
              <a:solidFill>
                <a:srgbClr val="DEACC7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770504" y="5342858"/>
            <a:ext cx="159842" cy="159842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363272" y="5342858"/>
            <a:ext cx="123825" cy="123825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7494270" y="5815965"/>
            <a:ext cx="107950" cy="156845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54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7770495" y="5815965"/>
            <a:ext cx="185420" cy="157480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7770283" y="5306324"/>
            <a:ext cx="65462" cy="65462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7172069" y="5386130"/>
            <a:ext cx="58738" cy="58737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364101" y="5998236"/>
            <a:ext cx="159842" cy="159842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1906927" y="5973505"/>
            <a:ext cx="122238" cy="122237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3347085" y="5386070"/>
            <a:ext cx="217170" cy="254635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224552" y="5998270"/>
            <a:ext cx="122238" cy="122237"/>
          </a:xfrm>
          <a:prstGeom prst="ellipse">
            <a:avLst/>
          </a:prstGeom>
          <a:gradFill flip="none" rotWithShape="1">
            <a:gsLst>
              <a:gs pos="0">
                <a:srgbClr val="F98091"/>
              </a:gs>
              <a:gs pos="8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lang="zh-CN" altLang="en-US"/>
          </a:p>
        </p:txBody>
      </p:sp>
      <p:pic>
        <p:nvPicPr>
          <p:cNvPr id="4" name="图片 3" descr="63d0f703918fa0ec90b7dc0b2c9759ee3d6ddb40-1"/>
          <p:cNvPicPr>
            <a:picLocks noChangeAspect="1"/>
          </p:cNvPicPr>
          <p:nvPr/>
        </p:nvPicPr>
        <p:blipFill>
          <a:blip r:embed="rId1"/>
          <a:srcRect l="530" t="1333" r="-530" b="-1333"/>
          <a:stretch>
            <a:fillRect/>
          </a:stretch>
        </p:blipFill>
        <p:spPr>
          <a:xfrm>
            <a:off x="4244340" y="1143000"/>
            <a:ext cx="3591560" cy="2857500"/>
          </a:xfrm>
          <a:prstGeom prst="teardrop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36625" y="716915"/>
            <a:ext cx="1905000" cy="299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ヾ(◍°∇°◍)ﾉﾞ</a:t>
            </a:r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3772535" y="495300"/>
            <a:ext cx="390525" cy="8572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/>
              <a:t>亲爱的</a:t>
            </a:r>
            <a:r>
              <a:rPr lang="en-US" altLang="zh-CN"/>
              <a:t>~</a:t>
            </a:r>
            <a:endParaRPr lang="en-US" altLang="zh-CN"/>
          </a:p>
        </p:txBody>
      </p:sp>
      <p:sp>
        <p:nvSpPr>
          <p:cNvPr id="47" name="文本框 46"/>
          <p:cNvSpPr txBox="1"/>
          <p:nvPr/>
        </p:nvSpPr>
        <p:spPr>
          <a:xfrm rot="1080000">
            <a:off x="1306195" y="2262505"/>
            <a:ext cx="132461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大猪蹄子</a:t>
            </a:r>
            <a:r>
              <a:rPr lang="en-US" altLang="zh-CN" baseline="30000"/>
              <a:t>mua</a:t>
            </a:r>
            <a:r>
              <a:rPr lang="en-US" altLang="zh-CN"/>
              <a:t>~</a:t>
            </a:r>
            <a:endParaRPr lang="en-US" altLang="zh-CN"/>
          </a:p>
        </p:txBody>
      </p:sp>
      <p:sp>
        <p:nvSpPr>
          <p:cNvPr id="48" name="文本框 47"/>
          <p:cNvSpPr txBox="1"/>
          <p:nvPr/>
        </p:nvSpPr>
        <p:spPr>
          <a:xfrm>
            <a:off x="4694555" y="2422525"/>
            <a:ext cx="109537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小哥哥</a:t>
            </a:r>
            <a:r>
              <a:rPr lang="en-US" altLang="zh-CN"/>
              <a:t>```</a:t>
            </a:r>
            <a:endParaRPr lang="en-US" altLang="zh-CN"/>
          </a:p>
        </p:txBody>
      </p:sp>
      <p:sp>
        <p:nvSpPr>
          <p:cNvPr id="49" name="文本框 48"/>
          <p:cNvSpPr txBox="1"/>
          <p:nvPr/>
        </p:nvSpPr>
        <p:spPr>
          <a:xfrm>
            <a:off x="7255510" y="495300"/>
            <a:ext cx="109537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小游游</a:t>
            </a:r>
            <a:r>
              <a:rPr lang="en-US" altLang="zh-CN"/>
              <a:t>```</a:t>
            </a:r>
            <a:endParaRPr lang="en-US" altLang="zh-CN"/>
          </a:p>
        </p:txBody>
      </p:sp>
      <p:sp>
        <p:nvSpPr>
          <p:cNvPr id="50" name="文本框 49"/>
          <p:cNvSpPr txBox="1"/>
          <p:nvPr/>
        </p:nvSpPr>
        <p:spPr>
          <a:xfrm rot="1080000">
            <a:off x="1306195" y="4673600"/>
            <a:ext cx="132461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大宝贝</a:t>
            </a:r>
            <a:r>
              <a:rPr lang="en-US" altLang="zh-CN" baseline="30000"/>
              <a:t>mua</a:t>
            </a:r>
            <a:r>
              <a:rPr lang="en-US" altLang="zh-CN"/>
              <a:t>~</a:t>
            </a:r>
            <a:endParaRPr lang="en-US" altLang="zh-CN"/>
          </a:p>
        </p:txBody>
      </p:sp>
      <p:pic>
        <p:nvPicPr>
          <p:cNvPr id="8" name="图片 7" descr="IMG_20200502_1711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0" y="2993390"/>
            <a:ext cx="3829050" cy="1399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20000">
        <p:split orient="vert" dir="in"/>
      </p:transition>
    </mc:Choice>
    <mc:Fallback>
      <p:transition spd="slow" advClick="0" advTm="20000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" dur="1" fill="hold"/>
                                        <p:tgtEl>
                                          <p:spTgt spid="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5625 0.533333 L 0.191667 0.527778 L 0.180208 0.527778 L 0.166667 0.527778 L 0.159375 0.527778 L 0.151042 0.527778 L 0.139583 0.527778 L 0.130208 0.527778 L 0.119792 0.527778 L 0.111458 0.525926 L 0.101042 0.525926 L 0.091667 0.525926 L 0.084375 0.525926 L 0.077083 0.525926 L 0.079167 0.511111 L 0.086458 0.498148 L 0.094792 0.485185 L 0.103125 0.472222 L 0.110417 0.464815 L 0.118750 0.455556 L 0.127083 0.446296 L 0.134375 0.438889 L 0.141667 0.431481 L 0.148958 0.422222 L 0.158333 0.407407 L 0.164583 0.394444 L 0.168750 0.381481 L 0.171875 0.366667 L 0.159375 0.364815 L 0.152083 0.362963 L 0.143750 0.362963 L 0.134375 0.362963 L 0.126042 0.362963 L 0.114583 0.362963 L 0.104167 0.362963 L 0.091667 0.362963 L 0.079167 0.362963 L 0.066667 0.364815 L 0.054167 0.366667 L 0.039583 0.372222 L 0.030208 0.377778 L 0.018750 0.381481 L 0.007292 0.385185 L -0.005208 0.387037 L -0.015625 0.390741 L -0.025000 0.394444 L -0.032292 0.396296 L -0.042708 0.398148 L -0.050000 0.401852 L -0.059375 0.405556 L -0.068750 0.411111 L -0.078125 0.414815 L -0.088542 0.416667 L -0.102083 0.422222 L -0.111458 0.424074 L -0.119792 0.424074 L -0.116667 0.409259 L -0.112500 0.396296 L -0.106250 0.383333 L -0.098958 0.370370 L -0.091667 0.355556 L -0.081250 0.338889 L -0.073958 0.329630 L -0.064583 0.318519 L -0.055208 0.311111 L -0.043750 0.300000 L -0.033333 0.290741 L -0.022917 0.283333 L -0.012500 0.275926 L -0.003125 0.268519 L 0.006250 0.262963 L 0.013542 0.259259 L 0.025000 0.253704 L 0.036458 0.250000 L 0.048958 0.246296 L 0.060417 0.244444 L 0.067708 0.242593 L 0.075000 0.229630 L 0.081250 0.216667 L 0.084375 0.203704 L 0.085417 0.190741 L 0.085417 0.174074 L 0.085417 0.157407 L 0.085417 0.140741 L 0.084375 0.127778 L 0.079167 0.114815 L 0.068750 0.100000 L 0.061458 0.094444 L 0.052083 0.090741 L 0.041667 0.090741 L 0.034375 0.088889 L 0.021875 0.087037 L 0.013542 0.087037 L 0.006250 0.087037 L -0.004167 0.087037 L -0.011458 0.087037 L -0.020833 0.087037 L -0.029167 0.087037 L -0.036458 0.090741 L -0.044792 0.092593 L -0.053125 0.096296 L -0.061458 0.096296 L -0.068750 0.098148 L -0.068750 0.085185 L -0.068750 0.068519 L -0.067708 0.051852 L -0.061458 0.038889 L -0.054167 0.025926 L -0.046875 0.012963 L -0.038542 0.001852 L -0.030208 -0.001852 L -0.021875 -0.001852 L -0.014583 -0.001852 L -0.007292 -0.001852 L 0.000000 0.000000 " pathEditMode="relative" ptsTypes="">
                                      <p:cBhvr>
                                        <p:cTn id="2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8" grpId="0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2087</Words>
  <Application>WPS 演示</Application>
  <PresentationFormat>全屏显示(16:9)</PresentationFormat>
  <Paragraphs>364</Paragraphs>
  <Slides>13</Slides>
  <Notes>11</Notes>
  <HiddenSlides>0</HiddenSlides>
  <MMClips>1</MMClips>
  <ScaleCrop>false</ScaleCrop>
  <HeadingPairs>
    <vt:vector size="6" baseType="variant">
      <vt:variant>
        <vt:lpstr>已用的字体</vt:lpstr>
      </vt:variant>
      <vt:variant>
        <vt:i4>36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50" baseType="lpstr">
      <vt:lpstr>Arial</vt:lpstr>
      <vt:lpstr>宋体</vt:lpstr>
      <vt:lpstr>Wingdings</vt:lpstr>
      <vt:lpstr>方正小标宋简体</vt:lpstr>
      <vt:lpstr>Arial Unicode MS</vt:lpstr>
      <vt:lpstr>S2G love</vt:lpstr>
      <vt:lpstr>GoodVibrationsROB</vt:lpstr>
      <vt:lpstr>微软雅黑</vt:lpstr>
      <vt:lpstr>幼圆</vt:lpstr>
      <vt:lpstr>Calibri</vt:lpstr>
      <vt:lpstr>MS UI Gothic</vt:lpstr>
      <vt:lpstr>Segoe UI Semilight</vt:lpstr>
      <vt:lpstr>Calibri Light</vt:lpstr>
      <vt:lpstr>方正舒体</vt:lpstr>
      <vt:lpstr>Vladimir Script</vt:lpstr>
      <vt:lpstr>华文仿宋</vt:lpstr>
      <vt:lpstr>华文新魏</vt:lpstr>
      <vt:lpstr>楷体</vt:lpstr>
      <vt:lpstr>Malgun Gothic Semilight</vt:lpstr>
      <vt:lpstr>Microsoft JhengHei</vt:lpstr>
      <vt:lpstr>Microsoft YaHei UI Light</vt:lpstr>
      <vt:lpstr>MingLiU-ExtB</vt:lpstr>
      <vt:lpstr>SimSun-ExtB</vt:lpstr>
      <vt:lpstr>PMingLiU-ExtB</vt:lpstr>
      <vt:lpstr>Yu Gothic UI</vt:lpstr>
      <vt:lpstr>Yu Gothic UI Semibold</vt:lpstr>
      <vt:lpstr>Agency FB</vt:lpstr>
      <vt:lpstr>Arial Black</vt:lpstr>
      <vt:lpstr>方正姚体</vt:lpstr>
      <vt:lpstr>等线 Light</vt:lpstr>
      <vt:lpstr>Yu Gothic Light</vt:lpstr>
      <vt:lpstr>Arial Narrow</vt:lpstr>
      <vt:lpstr>Bahnschrift Light</vt:lpstr>
      <vt:lpstr>华文行楷</vt:lpstr>
      <vt:lpstr>方正兰亭超细黑简体</vt:lpstr>
      <vt:lpstr>Jokerman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po du</dc:creator>
  <cp:lastModifiedBy>W欣</cp:lastModifiedBy>
  <cp:revision>83</cp:revision>
  <dcterms:created xsi:type="dcterms:W3CDTF">2014-06-10T04:48:00Z</dcterms:created>
  <dcterms:modified xsi:type="dcterms:W3CDTF">2020-05-02T11:15:44Z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2052-11.3.0.8775</vt:lpwstr>
  </property>
</Properties>
</file>